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4"/>
  </p:sldMasterIdLst>
  <p:notesMasterIdLst>
    <p:notesMasterId r:id="rId6"/>
  </p:notesMasterIdLst>
  <p:sldIdLst>
    <p:sldId id="283" r:id="rId5"/>
  </p:sldIdLst>
  <p:sldSz cx="24387175" cy="13716000"/>
  <p:notesSz cx="20104100" cy="11309350"/>
  <p:embeddedFontLst>
    <p:embeddedFont>
      <p:font typeface="Fidelity Sans" panose="020B0503030202020204" pitchFamily="34" charset="77"/>
      <p:regular r:id="rId7"/>
      <p:bold r:id="rId8"/>
      <p:italic r:id="rId9"/>
      <p:boldItalic r:id="rId10"/>
    </p:embeddedFont>
    <p:embeddedFont>
      <p:font typeface="Fidelity Sans 2" panose="020B0504050501040104" pitchFamily="34" charset="77"/>
      <p:regular r:id="rId11"/>
      <p:bold r:id="rId12"/>
      <p:italic r:id="rId13"/>
      <p:boldItalic r:id="rId14"/>
    </p:embeddedFont>
    <p:embeddedFont>
      <p:font typeface="Fidelity Sans 2 Light" panose="020B0404050501040104" pitchFamily="34" charset="77"/>
      <p:regular r:id="rId15"/>
      <p:italic r:id="rId16"/>
    </p:embeddedFont>
    <p:embeddedFont>
      <p:font typeface="Fidelity Sans 2 Medium" panose="020B0504050501040104" pitchFamily="34" charset="77"/>
      <p:regular r:id="rId17"/>
      <p:italic r:id="rId18"/>
    </p:embeddedFont>
    <p:embeddedFont>
      <p:font typeface="Fidelity Slab Light" panose="02060404050501040104" pitchFamily="18" charset="77"/>
      <p:regular r:id="rId19"/>
      <p:italic r:id="rId20"/>
    </p:embeddedFont>
  </p:embeddedFontLst>
  <p:defaultTextStyle>
    <a:defPPr>
      <a:defRPr lang="en-US"/>
    </a:defPPr>
    <a:lvl1pPr marL="0" algn="l" defTabSz="1174215" rtl="0" eaLnBrk="1" latinLnBrk="0" hangingPunct="1">
      <a:defRPr sz="2312" kern="1200">
        <a:solidFill>
          <a:schemeClr val="tx1"/>
        </a:solidFill>
        <a:latin typeface="+mn-lt"/>
        <a:ea typeface="+mn-ea"/>
        <a:cs typeface="+mn-cs"/>
      </a:defRPr>
    </a:lvl1pPr>
    <a:lvl2pPr marL="587109" algn="l" defTabSz="1174215" rtl="0" eaLnBrk="1" latinLnBrk="0" hangingPunct="1">
      <a:defRPr sz="2312" kern="1200">
        <a:solidFill>
          <a:schemeClr val="tx1"/>
        </a:solidFill>
        <a:latin typeface="+mn-lt"/>
        <a:ea typeface="+mn-ea"/>
        <a:cs typeface="+mn-cs"/>
      </a:defRPr>
    </a:lvl2pPr>
    <a:lvl3pPr marL="1174215" algn="l" defTabSz="1174215" rtl="0" eaLnBrk="1" latinLnBrk="0" hangingPunct="1">
      <a:defRPr sz="2312" kern="1200">
        <a:solidFill>
          <a:schemeClr val="tx1"/>
        </a:solidFill>
        <a:latin typeface="+mn-lt"/>
        <a:ea typeface="+mn-ea"/>
        <a:cs typeface="+mn-cs"/>
      </a:defRPr>
    </a:lvl3pPr>
    <a:lvl4pPr marL="1761322" algn="l" defTabSz="1174215" rtl="0" eaLnBrk="1" latinLnBrk="0" hangingPunct="1">
      <a:defRPr sz="2312" kern="1200">
        <a:solidFill>
          <a:schemeClr val="tx1"/>
        </a:solidFill>
        <a:latin typeface="+mn-lt"/>
        <a:ea typeface="+mn-ea"/>
        <a:cs typeface="+mn-cs"/>
      </a:defRPr>
    </a:lvl4pPr>
    <a:lvl5pPr marL="2348432" algn="l" defTabSz="1174215" rtl="0" eaLnBrk="1" latinLnBrk="0" hangingPunct="1">
      <a:defRPr sz="2312" kern="1200">
        <a:solidFill>
          <a:schemeClr val="tx1"/>
        </a:solidFill>
        <a:latin typeface="+mn-lt"/>
        <a:ea typeface="+mn-ea"/>
        <a:cs typeface="+mn-cs"/>
      </a:defRPr>
    </a:lvl5pPr>
    <a:lvl6pPr marL="2935541" algn="l" defTabSz="1174215" rtl="0" eaLnBrk="1" latinLnBrk="0" hangingPunct="1">
      <a:defRPr sz="2312" kern="1200">
        <a:solidFill>
          <a:schemeClr val="tx1"/>
        </a:solidFill>
        <a:latin typeface="+mn-lt"/>
        <a:ea typeface="+mn-ea"/>
        <a:cs typeface="+mn-cs"/>
      </a:defRPr>
    </a:lvl6pPr>
    <a:lvl7pPr marL="3522647" algn="l" defTabSz="1174215" rtl="0" eaLnBrk="1" latinLnBrk="0" hangingPunct="1">
      <a:defRPr sz="2312" kern="1200">
        <a:solidFill>
          <a:schemeClr val="tx1"/>
        </a:solidFill>
        <a:latin typeface="+mn-lt"/>
        <a:ea typeface="+mn-ea"/>
        <a:cs typeface="+mn-cs"/>
      </a:defRPr>
    </a:lvl7pPr>
    <a:lvl8pPr marL="4109756" algn="l" defTabSz="1174215" rtl="0" eaLnBrk="1" latinLnBrk="0" hangingPunct="1">
      <a:defRPr sz="2312" kern="1200">
        <a:solidFill>
          <a:schemeClr val="tx1"/>
        </a:solidFill>
        <a:latin typeface="+mn-lt"/>
        <a:ea typeface="+mn-ea"/>
        <a:cs typeface="+mn-cs"/>
      </a:defRPr>
    </a:lvl8pPr>
    <a:lvl9pPr marL="4696862" algn="l" defTabSz="1174215" rtl="0" eaLnBrk="1" latinLnBrk="0" hangingPunct="1">
      <a:defRPr sz="231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0DA053-C685-3B91-9B90-C55FF86303C0}" name="Jones, Sean (OT2E3)" initials="JS(" userId="S::a692086@DSDOM1.DSROOT.FMR.COM::06a70ae8-e1be-48dc-923b-382779b838f7" providerId="AD"/>
  <p188:author id="{36AD435C-793B-4849-3D7A-08CCDF03B90F}" name="Pascascio, Tahisha" initials="PT" userId="S::a233521@DSDOM1.DSROOT.FMR.COM::906acfa0-d7be-4a34-9da8-bad656ffc2a5" providerId="AD"/>
  <p188:author id="{2FC61C8A-D62F-7BFD-F20E-CB8653F1D64E}" name="Shuffett, Myra" initials="SM" userId="S::a601198@dsdom1.dsroot.fmr.com::13600c01-405b-42ce-8789-75400ee1e66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000000"/>
    <a:srgbClr val="69C6F1"/>
    <a:srgbClr val="5579BC"/>
    <a:srgbClr val="1DE4CA"/>
    <a:srgbClr val="467FF4"/>
    <a:srgbClr val="368727"/>
    <a:srgbClr val="368726"/>
    <a:srgbClr val="F9F7F5"/>
    <a:srgbClr val="6AD5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CA4212-40DA-EB45-8F74-A3217F97366C}" v="1" dt="2026-06-22T19:15:20.47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66"/>
    <p:restoredTop sz="94658"/>
  </p:normalViewPr>
  <p:slideViewPr>
    <p:cSldViewPr>
      <p:cViewPr varScale="1">
        <p:scale>
          <a:sx n="58" d="100"/>
          <a:sy n="58" d="100"/>
        </p:scale>
        <p:origin x="1048" y="208"/>
      </p:cViewPr>
      <p:guideLst>
        <p:guide orient="horz"/>
        <p:guide/>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10.fntdata"/><Relationship Id="rId20"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9.fntdata"/><Relationship Id="rId23" Type="http://schemas.openxmlformats.org/officeDocument/2006/relationships/theme" Target="theme/theme1.xml"/><Relationship Id="rId10" Type="http://schemas.openxmlformats.org/officeDocument/2006/relationships/font" Target="fonts/font4.fntdata"/><Relationship Id="rId19"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celi, Louis" userId="b1a9071a-9c3e-4c13-abcf-f985a2c09227" providerId="ADAL" clId="{E3B99771-40F8-5AB9-AB26-D56A7B3CD30E}"/>
    <pc:docChg chg="modSld modMainMaster">
      <pc:chgData name="Berceli, Louis" userId="b1a9071a-9c3e-4c13-abcf-f985a2c09227" providerId="ADAL" clId="{E3B99771-40F8-5AB9-AB26-D56A7B3CD30E}" dt="2026-06-22T19:15:20.471" v="0"/>
      <pc:docMkLst>
        <pc:docMk/>
      </pc:docMkLst>
      <pc:sldChg chg="modSp">
        <pc:chgData name="Berceli, Louis" userId="b1a9071a-9c3e-4c13-abcf-f985a2c09227" providerId="ADAL" clId="{E3B99771-40F8-5AB9-AB26-D56A7B3CD30E}" dt="2026-06-22T19:15:20.471" v="0"/>
        <pc:sldMkLst>
          <pc:docMk/>
          <pc:sldMk cId="3330092232" sldId="283"/>
        </pc:sldMkLst>
        <pc:spChg chg="mod">
          <ac:chgData name="Berceli, Louis" userId="b1a9071a-9c3e-4c13-abcf-f985a2c09227" providerId="ADAL" clId="{E3B99771-40F8-5AB9-AB26-D56A7B3CD30E}" dt="2026-06-22T19:15:20.471" v="0"/>
          <ac:spMkLst>
            <pc:docMk/>
            <pc:sldMk cId="3330092232" sldId="283"/>
            <ac:spMk id="6" creationId="{3C256B6D-B184-43EB-A0E9-42A63401A292}"/>
          </ac:spMkLst>
        </pc:spChg>
        <pc:spChg chg="mod">
          <ac:chgData name="Berceli, Louis" userId="b1a9071a-9c3e-4c13-abcf-f985a2c09227" providerId="ADAL" clId="{E3B99771-40F8-5AB9-AB26-D56A7B3CD30E}" dt="2026-06-22T19:15:20.471" v="0"/>
          <ac:spMkLst>
            <pc:docMk/>
            <pc:sldMk cId="3330092232" sldId="283"/>
            <ac:spMk id="7" creationId="{F7CDC14E-08D5-A161-A28D-AE97BBBE8D38}"/>
          </ac:spMkLst>
        </pc:spChg>
        <pc:spChg chg="mod">
          <ac:chgData name="Berceli, Louis" userId="b1a9071a-9c3e-4c13-abcf-f985a2c09227" providerId="ADAL" clId="{E3B99771-40F8-5AB9-AB26-D56A7B3CD30E}" dt="2026-06-22T19:15:20.471" v="0"/>
          <ac:spMkLst>
            <pc:docMk/>
            <pc:sldMk cId="3330092232" sldId="283"/>
            <ac:spMk id="12" creationId="{8907A826-5E36-5174-37F2-FF977D9FDABF}"/>
          </ac:spMkLst>
        </pc:spChg>
        <pc:spChg chg="mod">
          <ac:chgData name="Berceli, Louis" userId="b1a9071a-9c3e-4c13-abcf-f985a2c09227" providerId="ADAL" clId="{E3B99771-40F8-5AB9-AB26-D56A7B3CD30E}" dt="2026-06-22T19:15:20.471" v="0"/>
          <ac:spMkLst>
            <pc:docMk/>
            <pc:sldMk cId="3330092232" sldId="283"/>
            <ac:spMk id="19" creationId="{7CB363E2-2A52-B0AD-0C21-E484E841ED4C}"/>
          </ac:spMkLst>
        </pc:spChg>
        <pc:spChg chg="mod">
          <ac:chgData name="Berceli, Louis" userId="b1a9071a-9c3e-4c13-abcf-f985a2c09227" providerId="ADAL" clId="{E3B99771-40F8-5AB9-AB26-D56A7B3CD30E}" dt="2026-06-22T19:15:20.471" v="0"/>
          <ac:spMkLst>
            <pc:docMk/>
            <pc:sldMk cId="3330092232" sldId="283"/>
            <ac:spMk id="45" creationId="{B942C0E3-9115-B9DE-0EBC-4F2D8D214F95}"/>
          </ac:spMkLst>
        </pc:spChg>
        <pc:spChg chg="mod">
          <ac:chgData name="Berceli, Louis" userId="b1a9071a-9c3e-4c13-abcf-f985a2c09227" providerId="ADAL" clId="{E3B99771-40F8-5AB9-AB26-D56A7B3CD30E}" dt="2026-06-22T19:15:20.471" v="0"/>
          <ac:spMkLst>
            <pc:docMk/>
            <pc:sldMk cId="3330092232" sldId="283"/>
            <ac:spMk id="46" creationId="{F4854FEF-DE28-9AEC-061C-A5A35468B92E}"/>
          </ac:spMkLst>
        </pc:spChg>
        <pc:picChg chg="mod">
          <ac:chgData name="Berceli, Louis" userId="b1a9071a-9c3e-4c13-abcf-f985a2c09227" providerId="ADAL" clId="{E3B99771-40F8-5AB9-AB26-D56A7B3CD30E}" dt="2026-06-22T19:15:20.471" v="0"/>
          <ac:picMkLst>
            <pc:docMk/>
            <pc:sldMk cId="3330092232" sldId="283"/>
            <ac:picMk id="3" creationId="{A040E885-AA76-5D97-C3B6-393E8DEE82E8}"/>
          </ac:picMkLst>
        </pc:picChg>
        <pc:picChg chg="mod">
          <ac:chgData name="Berceli, Louis" userId="b1a9071a-9c3e-4c13-abcf-f985a2c09227" providerId="ADAL" clId="{E3B99771-40F8-5AB9-AB26-D56A7B3CD30E}" dt="2026-06-22T19:15:20.471" v="0"/>
          <ac:picMkLst>
            <pc:docMk/>
            <pc:sldMk cId="3330092232" sldId="283"/>
            <ac:picMk id="11" creationId="{B6E2B4FE-7E64-932F-77DF-799EB8742D50}"/>
          </ac:picMkLst>
        </pc:picChg>
        <pc:picChg chg="mod">
          <ac:chgData name="Berceli, Louis" userId="b1a9071a-9c3e-4c13-abcf-f985a2c09227" providerId="ADAL" clId="{E3B99771-40F8-5AB9-AB26-D56A7B3CD30E}" dt="2026-06-22T19:15:20.471" v="0"/>
          <ac:picMkLst>
            <pc:docMk/>
            <pc:sldMk cId="3330092232" sldId="283"/>
            <ac:picMk id="15" creationId="{F798DE76-1476-1304-96FE-2CCCA17382B3}"/>
          </ac:picMkLst>
        </pc:picChg>
      </pc:sldChg>
      <pc:sldMasterChg chg="modSp modSldLayout">
        <pc:chgData name="Berceli, Louis" userId="b1a9071a-9c3e-4c13-abcf-f985a2c09227" providerId="ADAL" clId="{E3B99771-40F8-5AB9-AB26-D56A7B3CD30E}" dt="2026-06-22T19:15:20.471" v="0"/>
        <pc:sldMasterMkLst>
          <pc:docMk/>
          <pc:sldMasterMk cId="1845399670" sldId="2147483666"/>
        </pc:sldMasterMkLst>
        <pc:spChg chg="mod">
          <ac:chgData name="Berceli, Louis" userId="b1a9071a-9c3e-4c13-abcf-f985a2c09227" providerId="ADAL" clId="{E3B99771-40F8-5AB9-AB26-D56A7B3CD30E}" dt="2026-06-22T19:15:20.471" v="0"/>
          <ac:spMkLst>
            <pc:docMk/>
            <pc:sldMasterMk cId="1845399670" sldId="2147483666"/>
            <ac:spMk id="2" creationId="{51E290CE-09B6-DC48-89C3-DD31229A72E5}"/>
          </ac:spMkLst>
        </pc:spChg>
        <pc:spChg chg="mod">
          <ac:chgData name="Berceli, Louis" userId="b1a9071a-9c3e-4c13-abcf-f985a2c09227" providerId="ADAL" clId="{E3B99771-40F8-5AB9-AB26-D56A7B3CD30E}" dt="2026-06-22T19:15:20.471" v="0"/>
          <ac:spMkLst>
            <pc:docMk/>
            <pc:sldMasterMk cId="1845399670" sldId="2147483666"/>
            <ac:spMk id="3" creationId="{19202B07-3C25-E04A-BD02-764A2B02897E}"/>
          </ac:spMkLst>
        </pc:spChg>
        <pc:spChg chg="mod">
          <ac:chgData name="Berceli, Louis" userId="b1a9071a-9c3e-4c13-abcf-f985a2c09227" providerId="ADAL" clId="{E3B99771-40F8-5AB9-AB26-D56A7B3CD30E}" dt="2026-06-22T19:15:20.471" v="0"/>
          <ac:spMkLst>
            <pc:docMk/>
            <pc:sldMasterMk cId="1845399670" sldId="2147483666"/>
            <ac:spMk id="4" creationId="{D404FF51-6EF3-D446-88B3-296D58AC5C52}"/>
          </ac:spMkLst>
        </pc:spChg>
        <pc:spChg chg="mod">
          <ac:chgData name="Berceli, Louis" userId="b1a9071a-9c3e-4c13-abcf-f985a2c09227" providerId="ADAL" clId="{E3B99771-40F8-5AB9-AB26-D56A7B3CD30E}" dt="2026-06-22T19:15:20.471" v="0"/>
          <ac:spMkLst>
            <pc:docMk/>
            <pc:sldMasterMk cId="1845399670" sldId="2147483666"/>
            <ac:spMk id="5" creationId="{5361BFFB-4270-6341-AE05-DA9BEB27C69F}"/>
          </ac:spMkLst>
        </pc:spChg>
        <pc:spChg chg="mod">
          <ac:chgData name="Berceli, Louis" userId="b1a9071a-9c3e-4c13-abcf-f985a2c09227" providerId="ADAL" clId="{E3B99771-40F8-5AB9-AB26-D56A7B3CD30E}" dt="2026-06-22T19:15:20.471" v="0"/>
          <ac:spMkLst>
            <pc:docMk/>
            <pc:sldMasterMk cId="1845399670" sldId="2147483666"/>
            <ac:spMk id="6" creationId="{42897490-E12C-B74E-851A-CDAECB4A2A43}"/>
          </ac:spMkLst>
        </pc:spChg>
        <pc:sldLayoutChg chg="modSp">
          <pc:chgData name="Berceli, Louis" userId="b1a9071a-9c3e-4c13-abcf-f985a2c09227" providerId="ADAL" clId="{E3B99771-40F8-5AB9-AB26-D56A7B3CD30E}" dt="2026-06-22T19:15:20.471" v="0"/>
          <pc:sldLayoutMkLst>
            <pc:docMk/>
            <pc:sldMasterMk cId="1845399670" sldId="2147483666"/>
            <pc:sldLayoutMk cId="608107361" sldId="2147483667"/>
          </pc:sldLayoutMkLst>
          <pc:spChg chg="mod">
            <ac:chgData name="Berceli, Louis" userId="b1a9071a-9c3e-4c13-abcf-f985a2c09227" providerId="ADAL" clId="{E3B99771-40F8-5AB9-AB26-D56A7B3CD30E}" dt="2026-06-22T19:15:20.471" v="0"/>
            <ac:spMkLst>
              <pc:docMk/>
              <pc:sldMasterMk cId="1845399670" sldId="2147483666"/>
              <pc:sldLayoutMk cId="608107361" sldId="2147483667"/>
              <ac:spMk id="2" creationId="{0C6DADA4-4A98-1578-7229-A850B2BED8EF}"/>
            </ac:spMkLst>
          </pc:spChg>
          <pc:spChg chg="mod">
            <ac:chgData name="Berceli, Louis" userId="b1a9071a-9c3e-4c13-abcf-f985a2c09227" providerId="ADAL" clId="{E3B99771-40F8-5AB9-AB26-D56A7B3CD30E}" dt="2026-06-22T19:15:20.471" v="0"/>
            <ac:spMkLst>
              <pc:docMk/>
              <pc:sldMasterMk cId="1845399670" sldId="2147483666"/>
              <pc:sldLayoutMk cId="608107361" sldId="2147483667"/>
              <ac:spMk id="4" creationId="{2540D209-FA07-6234-13D7-FCAAECCC5AD7}"/>
            </ac:spMkLst>
          </pc:spChg>
          <pc:spChg chg="mod">
            <ac:chgData name="Berceli, Louis" userId="b1a9071a-9c3e-4c13-abcf-f985a2c09227" providerId="ADAL" clId="{E3B99771-40F8-5AB9-AB26-D56A7B3CD30E}" dt="2026-06-22T19:15:20.471" v="0"/>
            <ac:spMkLst>
              <pc:docMk/>
              <pc:sldMasterMk cId="1845399670" sldId="2147483666"/>
              <pc:sldLayoutMk cId="608107361" sldId="2147483667"/>
              <ac:spMk id="10" creationId="{6F7D067B-2BBE-08A4-5B0C-B168C84187C5}"/>
            </ac:spMkLst>
          </pc:spChg>
          <pc:spChg chg="mod">
            <ac:chgData name="Berceli, Louis" userId="b1a9071a-9c3e-4c13-abcf-f985a2c09227" providerId="ADAL" clId="{E3B99771-40F8-5AB9-AB26-D56A7B3CD30E}" dt="2026-06-22T19:15:20.471" v="0"/>
            <ac:spMkLst>
              <pc:docMk/>
              <pc:sldMasterMk cId="1845399670" sldId="2147483666"/>
              <pc:sldLayoutMk cId="608107361" sldId="2147483667"/>
              <ac:spMk id="11" creationId="{364F5D78-9460-0ACB-5E61-3EB06ECB19B5}"/>
            </ac:spMkLst>
          </pc:spChg>
          <pc:picChg chg="mod">
            <ac:chgData name="Berceli, Louis" userId="b1a9071a-9c3e-4c13-abcf-f985a2c09227" providerId="ADAL" clId="{E3B99771-40F8-5AB9-AB26-D56A7B3CD30E}" dt="2026-06-22T19:15:20.471" v="0"/>
            <ac:picMkLst>
              <pc:docMk/>
              <pc:sldMasterMk cId="1845399670" sldId="2147483666"/>
              <pc:sldLayoutMk cId="608107361" sldId="2147483667"/>
              <ac:picMk id="12" creationId="{BECF4C37-E354-15B1-62F9-01BDD2CDA674}"/>
            </ac:picMkLst>
          </pc:picChg>
          <pc:picChg chg="mod">
            <ac:chgData name="Berceli, Louis" userId="b1a9071a-9c3e-4c13-abcf-f985a2c09227" providerId="ADAL" clId="{E3B99771-40F8-5AB9-AB26-D56A7B3CD30E}" dt="2026-06-22T19:15:20.471" v="0"/>
            <ac:picMkLst>
              <pc:docMk/>
              <pc:sldMasterMk cId="1845399670" sldId="2147483666"/>
              <pc:sldLayoutMk cId="608107361" sldId="2147483667"/>
              <ac:picMk id="17" creationId="{5FC19AD2-603D-2032-BD54-4AF800A4DDC0}"/>
            </ac:picMkLst>
          </pc:picChg>
        </pc:sldLayoutChg>
        <pc:sldLayoutChg chg="modSp">
          <pc:chgData name="Berceli, Louis" userId="b1a9071a-9c3e-4c13-abcf-f985a2c09227" providerId="ADAL" clId="{E3B99771-40F8-5AB9-AB26-D56A7B3CD30E}" dt="2026-06-22T19:15:20.471" v="0"/>
          <pc:sldLayoutMkLst>
            <pc:docMk/>
            <pc:sldMasterMk cId="1845399670" sldId="2147483666"/>
            <pc:sldLayoutMk cId="2960709158" sldId="2147483668"/>
          </pc:sldLayoutMkLst>
          <pc:spChg chg="mod">
            <ac:chgData name="Berceli, Louis" userId="b1a9071a-9c3e-4c13-abcf-f985a2c09227" providerId="ADAL" clId="{E3B99771-40F8-5AB9-AB26-D56A7B3CD30E}" dt="2026-06-22T19:15:20.471" v="0"/>
            <ac:spMkLst>
              <pc:docMk/>
              <pc:sldMasterMk cId="1845399670" sldId="2147483666"/>
              <pc:sldLayoutMk cId="2960709158" sldId="2147483668"/>
              <ac:spMk id="2" creationId="{0C6DADA4-4A98-1578-7229-A850B2BED8EF}"/>
            </ac:spMkLst>
          </pc:spChg>
          <pc:spChg chg="mod">
            <ac:chgData name="Berceli, Louis" userId="b1a9071a-9c3e-4c13-abcf-f985a2c09227" providerId="ADAL" clId="{E3B99771-40F8-5AB9-AB26-D56A7B3CD30E}" dt="2026-06-22T19:15:20.471" v="0"/>
            <ac:spMkLst>
              <pc:docMk/>
              <pc:sldMasterMk cId="1845399670" sldId="2147483666"/>
              <pc:sldLayoutMk cId="2960709158" sldId="2147483668"/>
              <ac:spMk id="4" creationId="{2540D209-FA07-6234-13D7-FCAAECCC5AD7}"/>
            </ac:spMkLst>
          </pc:spChg>
          <pc:spChg chg="mod">
            <ac:chgData name="Berceli, Louis" userId="b1a9071a-9c3e-4c13-abcf-f985a2c09227" providerId="ADAL" clId="{E3B99771-40F8-5AB9-AB26-D56A7B3CD30E}" dt="2026-06-22T19:15:20.471" v="0"/>
            <ac:spMkLst>
              <pc:docMk/>
              <pc:sldMasterMk cId="1845399670" sldId="2147483666"/>
              <pc:sldLayoutMk cId="2960709158" sldId="2147483668"/>
              <ac:spMk id="10" creationId="{6F7D067B-2BBE-08A4-5B0C-B168C84187C5}"/>
            </ac:spMkLst>
          </pc:spChg>
          <pc:spChg chg="mod">
            <ac:chgData name="Berceli, Louis" userId="b1a9071a-9c3e-4c13-abcf-f985a2c09227" providerId="ADAL" clId="{E3B99771-40F8-5AB9-AB26-D56A7B3CD30E}" dt="2026-06-22T19:15:20.471" v="0"/>
            <ac:spMkLst>
              <pc:docMk/>
              <pc:sldMasterMk cId="1845399670" sldId="2147483666"/>
              <pc:sldLayoutMk cId="2960709158" sldId="2147483668"/>
              <ac:spMk id="11" creationId="{364F5D78-9460-0ACB-5E61-3EB06ECB19B5}"/>
            </ac:spMkLst>
          </pc:spChg>
          <pc:picChg chg="mod">
            <ac:chgData name="Berceli, Louis" userId="b1a9071a-9c3e-4c13-abcf-f985a2c09227" providerId="ADAL" clId="{E3B99771-40F8-5AB9-AB26-D56A7B3CD30E}" dt="2026-06-22T19:15:20.471" v="0"/>
            <ac:picMkLst>
              <pc:docMk/>
              <pc:sldMasterMk cId="1845399670" sldId="2147483666"/>
              <pc:sldLayoutMk cId="2960709158" sldId="2147483668"/>
              <ac:picMk id="3" creationId="{CE63EB53-ECAB-3D8D-863C-9EB54C82A3CD}"/>
            </ac:picMkLst>
          </pc:picChg>
          <pc:picChg chg="mod">
            <ac:chgData name="Berceli, Louis" userId="b1a9071a-9c3e-4c13-abcf-f985a2c09227" providerId="ADAL" clId="{E3B99771-40F8-5AB9-AB26-D56A7B3CD30E}" dt="2026-06-22T19:15:20.471" v="0"/>
            <ac:picMkLst>
              <pc:docMk/>
              <pc:sldMasterMk cId="1845399670" sldId="2147483666"/>
              <pc:sldLayoutMk cId="2960709158" sldId="2147483668"/>
              <ac:picMk id="12" creationId="{BECF4C37-E354-15B1-62F9-01BDD2CDA674}"/>
            </ac:picMkLst>
          </pc:picChg>
        </pc:sldLayoutChg>
        <pc:sldLayoutChg chg="modSp">
          <pc:chgData name="Berceli, Louis" userId="b1a9071a-9c3e-4c13-abcf-f985a2c09227" providerId="ADAL" clId="{E3B99771-40F8-5AB9-AB26-D56A7B3CD30E}" dt="2026-06-22T19:15:20.471" v="0"/>
          <pc:sldLayoutMkLst>
            <pc:docMk/>
            <pc:sldMasterMk cId="1845399670" sldId="2147483666"/>
            <pc:sldLayoutMk cId="525072609" sldId="2147483669"/>
          </pc:sldLayoutMkLst>
          <pc:spChg chg="mod">
            <ac:chgData name="Berceli, Louis" userId="b1a9071a-9c3e-4c13-abcf-f985a2c09227" providerId="ADAL" clId="{E3B99771-40F8-5AB9-AB26-D56A7B3CD30E}" dt="2026-06-22T19:15:20.471" v="0"/>
            <ac:spMkLst>
              <pc:docMk/>
              <pc:sldMasterMk cId="1845399670" sldId="2147483666"/>
              <pc:sldLayoutMk cId="525072609" sldId="2147483669"/>
              <ac:spMk id="2" creationId="{47342E24-E4AD-57A2-7F67-E4754EAD649D}"/>
            </ac:spMkLst>
          </pc:spChg>
          <pc:spChg chg="mod">
            <ac:chgData name="Berceli, Louis" userId="b1a9071a-9c3e-4c13-abcf-f985a2c09227" providerId="ADAL" clId="{E3B99771-40F8-5AB9-AB26-D56A7B3CD30E}" dt="2026-06-22T19:15:20.471" v="0"/>
            <ac:spMkLst>
              <pc:docMk/>
              <pc:sldMasterMk cId="1845399670" sldId="2147483666"/>
              <pc:sldLayoutMk cId="525072609" sldId="2147483669"/>
              <ac:spMk id="10" creationId="{6F7D067B-2BBE-08A4-5B0C-B168C84187C5}"/>
            </ac:spMkLst>
          </pc:spChg>
          <pc:spChg chg="mod">
            <ac:chgData name="Berceli, Louis" userId="b1a9071a-9c3e-4c13-abcf-f985a2c09227" providerId="ADAL" clId="{E3B99771-40F8-5AB9-AB26-D56A7B3CD30E}" dt="2026-06-22T19:15:20.471" v="0"/>
            <ac:spMkLst>
              <pc:docMk/>
              <pc:sldMasterMk cId="1845399670" sldId="2147483666"/>
              <pc:sldLayoutMk cId="525072609" sldId="2147483669"/>
              <ac:spMk id="11" creationId="{364F5D78-9460-0ACB-5E61-3EB06ECB19B5}"/>
            </ac:spMkLst>
          </pc:spChg>
          <pc:picChg chg="mod">
            <ac:chgData name="Berceli, Louis" userId="b1a9071a-9c3e-4c13-abcf-f985a2c09227" providerId="ADAL" clId="{E3B99771-40F8-5AB9-AB26-D56A7B3CD30E}" dt="2026-06-22T19:15:20.471" v="0"/>
            <ac:picMkLst>
              <pc:docMk/>
              <pc:sldMasterMk cId="1845399670" sldId="2147483666"/>
              <pc:sldLayoutMk cId="525072609" sldId="2147483669"/>
              <ac:picMk id="3" creationId="{79130751-9028-C054-0297-BAA063FA4FAF}"/>
            </ac:picMkLst>
          </pc:picChg>
          <pc:picChg chg="mod">
            <ac:chgData name="Berceli, Louis" userId="b1a9071a-9c3e-4c13-abcf-f985a2c09227" providerId="ADAL" clId="{E3B99771-40F8-5AB9-AB26-D56A7B3CD30E}" dt="2026-06-22T19:15:20.471" v="0"/>
            <ac:picMkLst>
              <pc:docMk/>
              <pc:sldMasterMk cId="1845399670" sldId="2147483666"/>
              <pc:sldLayoutMk cId="525072609" sldId="2147483669"/>
              <ac:picMk id="6" creationId="{B398A9D9-B2E7-2A1F-E6ED-612A1D064E07}"/>
            </ac:picMkLst>
          </pc:picChg>
        </pc:sldLayoutChg>
        <pc:sldLayoutChg chg="modSp">
          <pc:chgData name="Berceli, Louis" userId="b1a9071a-9c3e-4c13-abcf-f985a2c09227" providerId="ADAL" clId="{E3B99771-40F8-5AB9-AB26-D56A7B3CD30E}" dt="2026-06-22T19:15:20.471" v="0"/>
          <pc:sldLayoutMkLst>
            <pc:docMk/>
            <pc:sldMasterMk cId="1845399670" sldId="2147483666"/>
            <pc:sldLayoutMk cId="4278037182" sldId="2147483670"/>
          </pc:sldLayoutMkLst>
          <pc:spChg chg="mod">
            <ac:chgData name="Berceli, Louis" userId="b1a9071a-9c3e-4c13-abcf-f985a2c09227" providerId="ADAL" clId="{E3B99771-40F8-5AB9-AB26-D56A7B3CD30E}" dt="2026-06-22T19:15:20.471" v="0"/>
            <ac:spMkLst>
              <pc:docMk/>
              <pc:sldMasterMk cId="1845399670" sldId="2147483666"/>
              <pc:sldLayoutMk cId="4278037182" sldId="2147483670"/>
              <ac:spMk id="2" creationId="{47342E24-E4AD-57A2-7F67-E4754EAD649D}"/>
            </ac:spMkLst>
          </pc:spChg>
          <pc:spChg chg="mod">
            <ac:chgData name="Berceli, Louis" userId="b1a9071a-9c3e-4c13-abcf-f985a2c09227" providerId="ADAL" clId="{E3B99771-40F8-5AB9-AB26-D56A7B3CD30E}" dt="2026-06-22T19:15:20.471" v="0"/>
            <ac:spMkLst>
              <pc:docMk/>
              <pc:sldMasterMk cId="1845399670" sldId="2147483666"/>
              <pc:sldLayoutMk cId="4278037182" sldId="2147483670"/>
              <ac:spMk id="9" creationId="{760C78BE-38B5-6CA8-0ADD-2E023742EFDE}"/>
            </ac:spMkLst>
          </pc:spChg>
          <pc:spChg chg="mod">
            <ac:chgData name="Berceli, Louis" userId="b1a9071a-9c3e-4c13-abcf-f985a2c09227" providerId="ADAL" clId="{E3B99771-40F8-5AB9-AB26-D56A7B3CD30E}" dt="2026-06-22T19:15:20.471" v="0"/>
            <ac:spMkLst>
              <pc:docMk/>
              <pc:sldMasterMk cId="1845399670" sldId="2147483666"/>
              <pc:sldLayoutMk cId="4278037182" sldId="2147483670"/>
              <ac:spMk id="10" creationId="{6F7D067B-2BBE-08A4-5B0C-B168C84187C5}"/>
            </ac:spMkLst>
          </pc:spChg>
          <pc:spChg chg="mod">
            <ac:chgData name="Berceli, Louis" userId="b1a9071a-9c3e-4c13-abcf-f985a2c09227" providerId="ADAL" clId="{E3B99771-40F8-5AB9-AB26-D56A7B3CD30E}" dt="2026-06-22T19:15:20.471" v="0"/>
            <ac:spMkLst>
              <pc:docMk/>
              <pc:sldMasterMk cId="1845399670" sldId="2147483666"/>
              <pc:sldLayoutMk cId="4278037182" sldId="2147483670"/>
              <ac:spMk id="11" creationId="{364F5D78-9460-0ACB-5E61-3EB06ECB19B5}"/>
            </ac:spMkLst>
          </pc:spChg>
          <pc:spChg chg="mod">
            <ac:chgData name="Berceli, Louis" userId="b1a9071a-9c3e-4c13-abcf-f985a2c09227" providerId="ADAL" clId="{E3B99771-40F8-5AB9-AB26-D56A7B3CD30E}" dt="2026-06-22T19:15:20.471" v="0"/>
            <ac:spMkLst>
              <pc:docMk/>
              <pc:sldMasterMk cId="1845399670" sldId="2147483666"/>
              <pc:sldLayoutMk cId="4278037182" sldId="2147483670"/>
              <ac:spMk id="14" creationId="{CB3649BF-5081-4261-66A4-0565F2A6BE5E}"/>
            </ac:spMkLst>
          </pc:spChg>
          <pc:picChg chg="mod">
            <ac:chgData name="Berceli, Louis" userId="b1a9071a-9c3e-4c13-abcf-f985a2c09227" providerId="ADAL" clId="{E3B99771-40F8-5AB9-AB26-D56A7B3CD30E}" dt="2026-06-22T19:15:20.471" v="0"/>
            <ac:picMkLst>
              <pc:docMk/>
              <pc:sldMasterMk cId="1845399670" sldId="2147483666"/>
              <pc:sldLayoutMk cId="4278037182" sldId="2147483670"/>
              <ac:picMk id="6" creationId="{B398A9D9-B2E7-2A1F-E6ED-612A1D064E07}"/>
            </ac:picMkLst>
          </pc:picChg>
          <pc:picChg chg="mod">
            <ac:chgData name="Berceli, Louis" userId="b1a9071a-9c3e-4c13-abcf-f985a2c09227" providerId="ADAL" clId="{E3B99771-40F8-5AB9-AB26-D56A7B3CD30E}" dt="2026-06-22T19:15:20.471" v="0"/>
            <ac:picMkLst>
              <pc:docMk/>
              <pc:sldMasterMk cId="1845399670" sldId="2147483666"/>
              <pc:sldLayoutMk cId="4278037182" sldId="2147483670"/>
              <ac:picMk id="15" creationId="{478CB557-CD50-DD40-611B-9AC61CFF1F3B}"/>
            </ac:picMkLst>
          </pc:picChg>
        </pc:sldLayoutChg>
        <pc:sldLayoutChg chg="modSp">
          <pc:chgData name="Berceli, Louis" userId="b1a9071a-9c3e-4c13-abcf-f985a2c09227" providerId="ADAL" clId="{E3B99771-40F8-5AB9-AB26-D56A7B3CD30E}" dt="2026-06-22T19:15:20.471" v="0"/>
          <pc:sldLayoutMkLst>
            <pc:docMk/>
            <pc:sldMasterMk cId="1845399670" sldId="2147483666"/>
            <pc:sldLayoutMk cId="3604871941" sldId="2147483671"/>
          </pc:sldLayoutMkLst>
          <pc:spChg chg="mod">
            <ac:chgData name="Berceli, Louis" userId="b1a9071a-9c3e-4c13-abcf-f985a2c09227" providerId="ADAL" clId="{E3B99771-40F8-5AB9-AB26-D56A7B3CD30E}" dt="2026-06-22T19:15:20.471" v="0"/>
            <ac:spMkLst>
              <pc:docMk/>
              <pc:sldMasterMk cId="1845399670" sldId="2147483666"/>
              <pc:sldLayoutMk cId="3604871941" sldId="2147483671"/>
              <ac:spMk id="4" creationId="{9E433150-3C0F-6C87-07CA-34B1CDC2E892}"/>
            </ac:spMkLst>
          </pc:spChg>
          <pc:spChg chg="mod">
            <ac:chgData name="Berceli, Louis" userId="b1a9071a-9c3e-4c13-abcf-f985a2c09227" providerId="ADAL" clId="{E3B99771-40F8-5AB9-AB26-D56A7B3CD30E}" dt="2026-06-22T19:15:20.471" v="0"/>
            <ac:spMkLst>
              <pc:docMk/>
              <pc:sldMasterMk cId="1845399670" sldId="2147483666"/>
              <pc:sldLayoutMk cId="3604871941" sldId="2147483671"/>
              <ac:spMk id="11" creationId="{2DB3058B-1F70-0D9E-0103-A2FD4871E249}"/>
            </ac:spMkLst>
          </pc:spChg>
        </pc:sldLayoutChg>
        <pc:sldLayoutChg chg="modSp">
          <pc:chgData name="Berceli, Louis" userId="b1a9071a-9c3e-4c13-abcf-f985a2c09227" providerId="ADAL" clId="{E3B99771-40F8-5AB9-AB26-D56A7B3CD30E}" dt="2026-06-22T19:15:20.471" v="0"/>
          <pc:sldLayoutMkLst>
            <pc:docMk/>
            <pc:sldMasterMk cId="1845399670" sldId="2147483666"/>
            <pc:sldLayoutMk cId="423097438" sldId="2147483672"/>
          </pc:sldLayoutMkLst>
          <pc:spChg chg="mod">
            <ac:chgData name="Berceli, Louis" userId="b1a9071a-9c3e-4c13-abcf-f985a2c09227" providerId="ADAL" clId="{E3B99771-40F8-5AB9-AB26-D56A7B3CD30E}" dt="2026-06-22T19:15:20.471" v="0"/>
            <ac:spMkLst>
              <pc:docMk/>
              <pc:sldMasterMk cId="1845399670" sldId="2147483666"/>
              <pc:sldLayoutMk cId="423097438" sldId="2147483672"/>
              <ac:spMk id="4" creationId="{9E433150-3C0F-6C87-07CA-34B1CDC2E892}"/>
            </ac:spMkLst>
          </pc:spChg>
          <pc:spChg chg="mod">
            <ac:chgData name="Berceli, Louis" userId="b1a9071a-9c3e-4c13-abcf-f985a2c09227" providerId="ADAL" clId="{E3B99771-40F8-5AB9-AB26-D56A7B3CD30E}" dt="2026-06-22T19:15:20.471" v="0"/>
            <ac:spMkLst>
              <pc:docMk/>
              <pc:sldMasterMk cId="1845399670" sldId="2147483666"/>
              <pc:sldLayoutMk cId="423097438" sldId="2147483672"/>
              <ac:spMk id="16" creationId="{64266CD3-C320-146C-06F7-FFBD397B3A19}"/>
            </ac:spMkLst>
          </pc:spChg>
        </pc:sldLayoutChg>
        <pc:sldLayoutChg chg="modSp">
          <pc:chgData name="Berceli, Louis" userId="b1a9071a-9c3e-4c13-abcf-f985a2c09227" providerId="ADAL" clId="{E3B99771-40F8-5AB9-AB26-D56A7B3CD30E}" dt="2026-06-22T19:15:20.471" v="0"/>
          <pc:sldLayoutMkLst>
            <pc:docMk/>
            <pc:sldMasterMk cId="1845399670" sldId="2147483666"/>
            <pc:sldLayoutMk cId="3436976962" sldId="2147483673"/>
          </pc:sldLayoutMkLst>
          <pc:spChg chg="mod">
            <ac:chgData name="Berceli, Louis" userId="b1a9071a-9c3e-4c13-abcf-f985a2c09227" providerId="ADAL" clId="{E3B99771-40F8-5AB9-AB26-D56A7B3CD30E}" dt="2026-06-22T19:15:20.471" v="0"/>
            <ac:spMkLst>
              <pc:docMk/>
              <pc:sldMasterMk cId="1845399670" sldId="2147483666"/>
              <pc:sldLayoutMk cId="3436976962" sldId="2147483673"/>
              <ac:spMk id="11" creationId="{56BC43B7-F01C-5A41-B80D-689F02A230F8}"/>
            </ac:spMkLst>
          </pc:spChg>
        </pc:sldLayoutChg>
        <pc:sldLayoutChg chg="modSp">
          <pc:chgData name="Berceli, Louis" userId="b1a9071a-9c3e-4c13-abcf-f985a2c09227" providerId="ADAL" clId="{E3B99771-40F8-5AB9-AB26-D56A7B3CD30E}" dt="2026-06-22T19:15:20.471" v="0"/>
          <pc:sldLayoutMkLst>
            <pc:docMk/>
            <pc:sldMasterMk cId="1845399670" sldId="2147483666"/>
            <pc:sldLayoutMk cId="1147246197" sldId="2147483674"/>
          </pc:sldLayoutMkLst>
          <pc:spChg chg="mod">
            <ac:chgData name="Berceli, Louis" userId="b1a9071a-9c3e-4c13-abcf-f985a2c09227" providerId="ADAL" clId="{E3B99771-40F8-5AB9-AB26-D56A7B3CD30E}" dt="2026-06-22T19:15:20.471" v="0"/>
            <ac:spMkLst>
              <pc:docMk/>
              <pc:sldMasterMk cId="1845399670" sldId="2147483666"/>
              <pc:sldLayoutMk cId="1147246197" sldId="2147483674"/>
              <ac:spMk id="4" creationId="{48C8F072-E39E-F873-06F0-4FCF6006AACC}"/>
            </ac:spMkLst>
          </pc:spChg>
          <pc:spChg chg="mod">
            <ac:chgData name="Berceli, Louis" userId="b1a9071a-9c3e-4c13-abcf-f985a2c09227" providerId="ADAL" clId="{E3B99771-40F8-5AB9-AB26-D56A7B3CD30E}" dt="2026-06-22T19:15:20.471" v="0"/>
            <ac:spMkLst>
              <pc:docMk/>
              <pc:sldMasterMk cId="1845399670" sldId="2147483666"/>
              <pc:sldLayoutMk cId="1147246197" sldId="2147483674"/>
              <ac:spMk id="8" creationId="{8BB67684-8B65-8D42-153E-010255E6490F}"/>
            </ac:spMkLst>
          </pc:spChg>
          <pc:spChg chg="mod">
            <ac:chgData name="Berceli, Louis" userId="b1a9071a-9c3e-4c13-abcf-f985a2c09227" providerId="ADAL" clId="{E3B99771-40F8-5AB9-AB26-D56A7B3CD30E}" dt="2026-06-22T19:15:20.471" v="0"/>
            <ac:spMkLst>
              <pc:docMk/>
              <pc:sldMasterMk cId="1845399670" sldId="2147483666"/>
              <pc:sldLayoutMk cId="1147246197" sldId="2147483674"/>
              <ac:spMk id="11" creationId="{D5CD7C14-CA60-9155-6A8A-2B8897DE44B9}"/>
            </ac:spMkLst>
          </pc:spChg>
        </pc:sldLayoutChg>
        <pc:sldLayoutChg chg="modSp">
          <pc:chgData name="Berceli, Louis" userId="b1a9071a-9c3e-4c13-abcf-f985a2c09227" providerId="ADAL" clId="{E3B99771-40F8-5AB9-AB26-D56A7B3CD30E}" dt="2026-06-22T19:15:20.471" v="0"/>
          <pc:sldLayoutMkLst>
            <pc:docMk/>
            <pc:sldMasterMk cId="1845399670" sldId="2147483666"/>
            <pc:sldLayoutMk cId="2661911306" sldId="2147483675"/>
          </pc:sldLayoutMkLst>
          <pc:spChg chg="mod">
            <ac:chgData name="Berceli, Louis" userId="b1a9071a-9c3e-4c13-abcf-f985a2c09227" providerId="ADAL" clId="{E3B99771-40F8-5AB9-AB26-D56A7B3CD30E}" dt="2026-06-22T19:15:20.471" v="0"/>
            <ac:spMkLst>
              <pc:docMk/>
              <pc:sldMasterMk cId="1845399670" sldId="2147483666"/>
              <pc:sldLayoutMk cId="2661911306" sldId="2147483675"/>
              <ac:spMk id="4" creationId="{96495E89-FAB6-4C52-A007-895B06556694}"/>
            </ac:spMkLst>
          </pc:spChg>
          <pc:spChg chg="mod">
            <ac:chgData name="Berceli, Louis" userId="b1a9071a-9c3e-4c13-abcf-f985a2c09227" providerId="ADAL" clId="{E3B99771-40F8-5AB9-AB26-D56A7B3CD30E}" dt="2026-06-22T19:15:20.471" v="0"/>
            <ac:spMkLst>
              <pc:docMk/>
              <pc:sldMasterMk cId="1845399670" sldId="2147483666"/>
              <pc:sldLayoutMk cId="2661911306" sldId="2147483675"/>
              <ac:spMk id="11" creationId="{364F5D78-9460-0ACB-5E61-3EB06ECB19B5}"/>
            </ac:spMkLst>
          </pc:spChg>
        </pc:sldLayoutChg>
      </pc:sldMasterChg>
    </pc:docChg>
  </pc:docChgLst>
  <pc:docChgLst>
    <pc:chgData name="Dillon, Sheila" userId="69fcf7fe-ce56-4fcd-a06b-71a88b84e954" providerId="ADAL" clId="{AE9B3B43-7D83-5D97-B63C-C371C101F075}"/>
    <pc:docChg chg="undo custSel mod modSld modMainMaster">
      <pc:chgData name="Dillon, Sheila" userId="69fcf7fe-ce56-4fcd-a06b-71a88b84e954" providerId="ADAL" clId="{AE9B3B43-7D83-5D97-B63C-C371C101F075}" dt="2026-05-28T20:59:26.075" v="111" actId="20577"/>
      <pc:docMkLst>
        <pc:docMk/>
      </pc:docMkLst>
      <pc:sldChg chg="addSp delSp modSp mod">
        <pc:chgData name="Dillon, Sheila" userId="69fcf7fe-ce56-4fcd-a06b-71a88b84e954" providerId="ADAL" clId="{AE9B3B43-7D83-5D97-B63C-C371C101F075}" dt="2026-05-28T20:59:26.075" v="111" actId="20577"/>
        <pc:sldMkLst>
          <pc:docMk/>
          <pc:sldMk cId="3330092232" sldId="283"/>
        </pc:sldMkLst>
        <pc:spChg chg="mod">
          <ac:chgData name="Dillon, Sheila" userId="69fcf7fe-ce56-4fcd-a06b-71a88b84e954" providerId="ADAL" clId="{AE9B3B43-7D83-5D97-B63C-C371C101F075}" dt="2026-05-28T20:59:26.075" v="111" actId="20577"/>
          <ac:spMkLst>
            <pc:docMk/>
            <pc:sldMk cId="3330092232" sldId="283"/>
            <ac:spMk id="46" creationId="{F4854FEF-DE28-9AEC-061C-A5A35468B92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5F7D4E03-F590-BB45-9621-A5A440165BD0}" type="datetimeFigureOut">
              <a:rPr lang="en-US" smtClean="0"/>
              <a:t>6/22/26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880AE284-0F1D-3442-9336-EB0974B476AF}" type="slidenum">
              <a:rPr lang="en-US" smtClean="0"/>
              <a:t>‹#›</a:t>
            </a:fld>
            <a:endParaRPr lang="en-US"/>
          </a:p>
        </p:txBody>
      </p:sp>
    </p:spTree>
    <p:extLst>
      <p:ext uri="{BB962C8B-B14F-4D97-AF65-F5344CB8AC3E}">
        <p14:creationId xmlns:p14="http://schemas.microsoft.com/office/powerpoint/2010/main" val="204135804"/>
      </p:ext>
    </p:extLst>
  </p:cSld>
  <p:clrMap bg1="lt1" tx1="dk1" bg2="lt2" tx2="dk2" accent1="accent1" accent2="accent2" accent3="accent3" accent4="accent4" accent5="accent5" accent6="accent6" hlink="hlink" folHlink="folHlink"/>
  <p:notesStyle>
    <a:lvl1pPr marL="0" algn="l" defTabSz="1109076" rtl="0" eaLnBrk="1" latinLnBrk="0" hangingPunct="1">
      <a:defRPr sz="1455" kern="1200">
        <a:solidFill>
          <a:schemeClr val="tx1"/>
        </a:solidFill>
        <a:latin typeface="+mn-lt"/>
        <a:ea typeface="+mn-ea"/>
        <a:cs typeface="+mn-cs"/>
      </a:defRPr>
    </a:lvl1pPr>
    <a:lvl2pPr marL="554538" algn="l" defTabSz="1109076" rtl="0" eaLnBrk="1" latinLnBrk="0" hangingPunct="1">
      <a:defRPr sz="1455" kern="1200">
        <a:solidFill>
          <a:schemeClr val="tx1"/>
        </a:solidFill>
        <a:latin typeface="+mn-lt"/>
        <a:ea typeface="+mn-ea"/>
        <a:cs typeface="+mn-cs"/>
      </a:defRPr>
    </a:lvl2pPr>
    <a:lvl3pPr marL="1109076" algn="l" defTabSz="1109076" rtl="0" eaLnBrk="1" latinLnBrk="0" hangingPunct="1">
      <a:defRPr sz="1455" kern="1200">
        <a:solidFill>
          <a:schemeClr val="tx1"/>
        </a:solidFill>
        <a:latin typeface="+mn-lt"/>
        <a:ea typeface="+mn-ea"/>
        <a:cs typeface="+mn-cs"/>
      </a:defRPr>
    </a:lvl3pPr>
    <a:lvl4pPr marL="1663614" algn="l" defTabSz="1109076" rtl="0" eaLnBrk="1" latinLnBrk="0" hangingPunct="1">
      <a:defRPr sz="1455" kern="1200">
        <a:solidFill>
          <a:schemeClr val="tx1"/>
        </a:solidFill>
        <a:latin typeface="+mn-lt"/>
        <a:ea typeface="+mn-ea"/>
        <a:cs typeface="+mn-cs"/>
      </a:defRPr>
    </a:lvl4pPr>
    <a:lvl5pPr marL="2218152" algn="l" defTabSz="1109076" rtl="0" eaLnBrk="1" latinLnBrk="0" hangingPunct="1">
      <a:defRPr sz="1455" kern="1200">
        <a:solidFill>
          <a:schemeClr val="tx1"/>
        </a:solidFill>
        <a:latin typeface="+mn-lt"/>
        <a:ea typeface="+mn-ea"/>
        <a:cs typeface="+mn-cs"/>
      </a:defRPr>
    </a:lvl5pPr>
    <a:lvl6pPr marL="2772689" algn="l" defTabSz="1109076" rtl="0" eaLnBrk="1" latinLnBrk="0" hangingPunct="1">
      <a:defRPr sz="1455" kern="1200">
        <a:solidFill>
          <a:schemeClr val="tx1"/>
        </a:solidFill>
        <a:latin typeface="+mn-lt"/>
        <a:ea typeface="+mn-ea"/>
        <a:cs typeface="+mn-cs"/>
      </a:defRPr>
    </a:lvl6pPr>
    <a:lvl7pPr marL="3327227" algn="l" defTabSz="1109076" rtl="0" eaLnBrk="1" latinLnBrk="0" hangingPunct="1">
      <a:defRPr sz="1455" kern="1200">
        <a:solidFill>
          <a:schemeClr val="tx1"/>
        </a:solidFill>
        <a:latin typeface="+mn-lt"/>
        <a:ea typeface="+mn-ea"/>
        <a:cs typeface="+mn-cs"/>
      </a:defRPr>
    </a:lvl7pPr>
    <a:lvl8pPr marL="3881765" algn="l" defTabSz="1109076" rtl="0" eaLnBrk="1" latinLnBrk="0" hangingPunct="1">
      <a:defRPr sz="1455" kern="1200">
        <a:solidFill>
          <a:schemeClr val="tx1"/>
        </a:solidFill>
        <a:latin typeface="+mn-lt"/>
        <a:ea typeface="+mn-ea"/>
        <a:cs typeface="+mn-cs"/>
      </a:defRPr>
    </a:lvl8pPr>
    <a:lvl9pPr marL="4436303" algn="l" defTabSz="1109076" rtl="0" eaLnBrk="1" latinLnBrk="0" hangingPunct="1">
      <a:defRPr sz="145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00BED-C9CF-0116-8CAD-1A378E179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0990A-9793-7034-C7F8-40A1DA73B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B2B3C0-DE7E-B317-30F1-7F7FD24DEF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C01BDB-E3B5-E325-4C1E-07A4A84C77E1}"/>
              </a:ext>
            </a:extLst>
          </p:cNvPr>
          <p:cNvSpPr>
            <a:spLocks noGrp="1"/>
          </p:cNvSpPr>
          <p:nvPr>
            <p:ph type="sldNum" sz="quarter" idx="5"/>
          </p:nvPr>
        </p:nvSpPr>
        <p:spPr/>
        <p:txBody>
          <a:bodyPr/>
          <a:lstStyle/>
          <a:p>
            <a:fld id="{880AE284-0F1D-3442-9336-EB0974B476AF}" type="slidenum">
              <a:rPr lang="en-US" smtClean="0"/>
              <a:t>1</a:t>
            </a:fld>
            <a:endParaRPr lang="en-US"/>
          </a:p>
        </p:txBody>
      </p:sp>
    </p:spTree>
    <p:extLst>
      <p:ext uri="{BB962C8B-B14F-4D97-AF65-F5344CB8AC3E}">
        <p14:creationId xmlns:p14="http://schemas.microsoft.com/office/powerpoint/2010/main" val="79554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pic>
        <p:nvPicPr>
          <p:cNvPr id="17" name="Picture 16" descr="A group of people sitting on a dock looking at the sunset&#10;&#10;Description automatically generated">
            <a:extLst>
              <a:ext uri="{FF2B5EF4-FFF2-40B4-BE49-F238E27FC236}">
                <a16:creationId xmlns:a16="http://schemas.microsoft.com/office/drawing/2014/main" id="{5FC19AD2-603D-2032-BD54-4AF800A4DDC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1"/>
            <a:ext cx="24387175" cy="7086600"/>
          </a:xfrm>
          <a:prstGeom prst="rect">
            <a:avLst/>
          </a:prstGeom>
        </p:spPr>
      </p:pic>
      <p:sp>
        <p:nvSpPr>
          <p:cNvPr id="2" name="Rectangle 1">
            <a:extLst>
              <a:ext uri="{FF2B5EF4-FFF2-40B4-BE49-F238E27FC236}">
                <a16:creationId xmlns:a16="http://schemas.microsoft.com/office/drawing/2014/main" id="{0C6DADA4-4A98-1578-7229-A850B2BED8EF}"/>
              </a:ext>
            </a:extLst>
          </p:cNvPr>
          <p:cNvSpPr/>
          <p:nvPr/>
        </p:nvSpPr>
        <p:spPr>
          <a:xfrm rot="5400000">
            <a:off x="8878888" y="-1792288"/>
            <a:ext cx="6629400" cy="24387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dirty="0">
              <a:latin typeface="+mn-lt"/>
            </a:endParaRPr>
          </a:p>
        </p:txBody>
      </p:sp>
      <p:pic>
        <p:nvPicPr>
          <p:cNvPr id="12" name="Graphic 11">
            <a:extLst>
              <a:ext uri="{FF2B5EF4-FFF2-40B4-BE49-F238E27FC236}">
                <a16:creationId xmlns:a16="http://schemas.microsoft.com/office/drawing/2014/main" id="{BECF4C37-E354-15B1-62F9-01BDD2CDA6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453006" y="11881554"/>
            <a:ext cx="3714812" cy="909236"/>
          </a:xfrm>
          <a:prstGeom prst="rect">
            <a:avLst/>
          </a:prstGeom>
        </p:spPr>
      </p:pic>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1219058" y="8301601"/>
            <a:ext cx="19860186" cy="1180800"/>
          </a:xfrm>
          <a:prstGeom prst="rect">
            <a:avLst/>
          </a:prstGeom>
        </p:spPr>
        <p:txBody>
          <a:bodyPr vert="horz" lIns="0" tIns="0" rIns="0" bIns="0" rtlCol="0" anchor="b" anchorCtr="0">
            <a:noAutofit/>
          </a:bodyPr>
          <a:lstStyle>
            <a:lvl1pPr>
              <a:defRPr lang="en-US" sz="8000" dirty="0">
                <a:solidFill>
                  <a:srgbClr val="368727"/>
                </a:solidFill>
                <a:latin typeface="+mj-lt"/>
                <a:ea typeface="Roboto Slab Light" pitchFamily="2" charset="0"/>
              </a:defRPr>
            </a:lvl1pPr>
          </a:lstStyle>
          <a:p>
            <a:pPr marL="0" lvl="0"/>
            <a:r>
              <a:rPr lang="en-US"/>
              <a:t>Click to edit Master title style</a:t>
            </a:r>
            <a:endParaRPr lang="en-US" dirty="0"/>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1219058" y="9778382"/>
            <a:ext cx="19860186" cy="1179422"/>
          </a:xfrm>
          <a:prstGeom prst="rect">
            <a:avLst/>
          </a:prstGeom>
        </p:spPr>
        <p:txBody>
          <a:bodyPr vert="horz" lIns="0" tIns="0" rIns="0" bIns="0" rtlCol="0">
            <a:noAutofit/>
          </a:bodyPr>
          <a:lstStyle>
            <a:lvl1pPr>
              <a:defRPr lang="en-US" sz="4000" dirty="0">
                <a:solidFill>
                  <a:srgbClr val="403F3E"/>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1219359" y="11188800"/>
            <a:ext cx="7726606" cy="518400"/>
          </a:xfrm>
        </p:spPr>
        <p:txBody>
          <a:bodyPr tIns="0" rIns="0" bIns="0" anchor="ctr">
            <a:noAutofit/>
          </a:bodyPr>
          <a:lstStyle>
            <a:lvl1pPr>
              <a:defRPr sz="2400">
                <a:latin typeface="Fidelity Sans 2 Light" panose="020B0404050501040104" pitchFamily="34" charset="0"/>
              </a:defRPr>
            </a:lvl1pPr>
          </a:lstStyle>
          <a:p>
            <a:pPr lvl="0"/>
            <a:r>
              <a:rPr lang="en-US" dirty="0"/>
              <a:t>Presented By: First name Last name | Month XX, XXXX</a:t>
            </a:r>
          </a:p>
        </p:txBody>
      </p:sp>
      <p:sp>
        <p:nvSpPr>
          <p:cNvPr id="3" name="Date Placeholder 2">
            <a:extLst>
              <a:ext uri="{FF2B5EF4-FFF2-40B4-BE49-F238E27FC236}">
                <a16:creationId xmlns:a16="http://schemas.microsoft.com/office/drawing/2014/main" id="{BB894E21-5C6D-AEC6-C5EF-F33AB545BC0D}"/>
              </a:ext>
            </a:extLst>
          </p:cNvPr>
          <p:cNvSpPr>
            <a:spLocks noGrp="1"/>
          </p:cNvSpPr>
          <p:nvPr>
            <p:ph type="dt" sz="half" idx="17"/>
          </p:nvPr>
        </p:nvSpPr>
        <p:spPr/>
        <p:txBody>
          <a:bodyPr/>
          <a:lstStyle/>
          <a:p>
            <a:fld id="{1D8BD707-D9CF-40AE-B4C6-C98DA3205C09}" type="datetimeFigureOut">
              <a:rPr lang="en-US" smtClean="0"/>
              <a:t>6/22/26</a:t>
            </a:fld>
            <a:endParaRPr lang="en-US"/>
          </a:p>
        </p:txBody>
      </p:sp>
    </p:spTree>
    <p:extLst>
      <p:ext uri="{BB962C8B-B14F-4D97-AF65-F5344CB8AC3E}">
        <p14:creationId xmlns:p14="http://schemas.microsoft.com/office/powerpoint/2010/main" val="60810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0_Blank">
    <p:spTree>
      <p:nvGrpSpPr>
        <p:cNvPr id="1" name=""/>
        <p:cNvGrpSpPr/>
        <p:nvPr/>
      </p:nvGrpSpPr>
      <p:grpSpPr>
        <a:xfrm>
          <a:off x="0" y="0"/>
          <a:ext cx="0" cy="0"/>
          <a:chOff x="0" y="0"/>
          <a:chExt cx="0" cy="0"/>
        </a:xfrm>
      </p:grpSpPr>
      <p:sp>
        <p:nvSpPr>
          <p:cNvPr id="25" name="Date Placeholder 24">
            <a:extLst>
              <a:ext uri="{FF2B5EF4-FFF2-40B4-BE49-F238E27FC236}">
                <a16:creationId xmlns:a16="http://schemas.microsoft.com/office/drawing/2014/main" id="{E12C62EE-8BEC-54E0-E0A6-7E7F7712EA07}"/>
              </a:ext>
            </a:extLst>
          </p:cNvPr>
          <p:cNvSpPr>
            <a:spLocks noGrp="1"/>
          </p:cNvSpPr>
          <p:nvPr>
            <p:ph type="dt" sz="half" idx="10"/>
          </p:nvPr>
        </p:nvSpPr>
        <p:spPr/>
        <p:txBody>
          <a:bodyPr/>
          <a:lstStyle/>
          <a:p>
            <a:fld id="{1D8BD707-D9CF-40AE-B4C6-C98DA3205C09}" type="datetimeFigureOut">
              <a:rPr lang="en-US" smtClean="0"/>
              <a:t>6/22/26</a:t>
            </a:fld>
            <a:endParaRPr lang="en-US"/>
          </a:p>
        </p:txBody>
      </p:sp>
      <p:sp>
        <p:nvSpPr>
          <p:cNvPr id="26" name="Footer Placeholder 25">
            <a:extLst>
              <a:ext uri="{FF2B5EF4-FFF2-40B4-BE49-F238E27FC236}">
                <a16:creationId xmlns:a16="http://schemas.microsoft.com/office/drawing/2014/main" id="{D869B967-70AE-28B1-ACD2-5A56A395C38A}"/>
              </a:ext>
            </a:extLst>
          </p:cNvPr>
          <p:cNvSpPr>
            <a:spLocks noGrp="1"/>
          </p:cNvSpPr>
          <p:nvPr>
            <p:ph type="ftr" sz="quarter" idx="11"/>
          </p:nvPr>
        </p:nvSpPr>
        <p:spPr/>
        <p:txBody>
          <a:bodyPr/>
          <a:lstStyle/>
          <a:p>
            <a:endParaRPr lang="en-US"/>
          </a:p>
        </p:txBody>
      </p:sp>
      <p:sp>
        <p:nvSpPr>
          <p:cNvPr id="27" name="Slide Number Placeholder 26">
            <a:extLst>
              <a:ext uri="{FF2B5EF4-FFF2-40B4-BE49-F238E27FC236}">
                <a16:creationId xmlns:a16="http://schemas.microsoft.com/office/drawing/2014/main" id="{BDD781FB-3D6A-0A55-AC8D-0A30A80D8EDF}"/>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74838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81" b="0" i="0">
                <a:solidFill>
                  <a:schemeClr val="bg1"/>
                </a:solidFill>
                <a:latin typeface="Fidelity Sans"/>
                <a:cs typeface="Fidelity San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141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ov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8878888" y="-1792288"/>
            <a:ext cx="6629400" cy="24387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dirty="0">
              <a:latin typeface="+mn-lt"/>
            </a:endParaRPr>
          </a:p>
        </p:txBody>
      </p:sp>
      <p:pic>
        <p:nvPicPr>
          <p:cNvPr id="12" name="Graphic 11">
            <a:extLst>
              <a:ext uri="{FF2B5EF4-FFF2-40B4-BE49-F238E27FC236}">
                <a16:creationId xmlns:a16="http://schemas.microsoft.com/office/drawing/2014/main" id="{BECF4C37-E354-15B1-62F9-01BDD2CDA67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453006" y="11881554"/>
            <a:ext cx="3714812" cy="909236"/>
          </a:xfrm>
          <a:prstGeom prst="rect">
            <a:avLst/>
          </a:prstGeom>
        </p:spPr>
      </p:pic>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1219359" y="8301601"/>
            <a:ext cx="19860186" cy="1180800"/>
          </a:xfrm>
          <a:prstGeom prst="rect">
            <a:avLst/>
          </a:prstGeom>
        </p:spPr>
        <p:txBody>
          <a:bodyPr vert="horz" lIns="0" tIns="0" rIns="0" bIns="0" rtlCol="0" anchor="b" anchorCtr="0">
            <a:noAutofit/>
          </a:bodyPr>
          <a:lstStyle>
            <a:lvl1pPr>
              <a:defRPr lang="en-US" sz="8000" dirty="0">
                <a:solidFill>
                  <a:srgbClr val="368727"/>
                </a:solidFill>
                <a:latin typeface="+mj-lt"/>
                <a:ea typeface="Roboto Slab Light" pitchFamily="2" charset="0"/>
              </a:defRPr>
            </a:lvl1pPr>
          </a:lstStyle>
          <a:p>
            <a:pPr marL="0" lvl="0"/>
            <a:r>
              <a:rPr lang="en-US"/>
              <a:t>Click to edit Master title style</a:t>
            </a:r>
            <a:endParaRPr lang="en-US" dirty="0"/>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1219359" y="9778382"/>
            <a:ext cx="19860186" cy="1179422"/>
          </a:xfrm>
          <a:prstGeom prst="rect">
            <a:avLst/>
          </a:prstGeom>
        </p:spPr>
        <p:txBody>
          <a:bodyPr vert="horz" lIns="0" tIns="0" rIns="0" bIns="0" rtlCol="0">
            <a:noAutofit/>
          </a:bodyPr>
          <a:lstStyle>
            <a:lvl1pPr>
              <a:defRPr lang="en-US" sz="4000" dirty="0">
                <a:solidFill>
                  <a:srgbClr val="403F3E"/>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1219359" y="11188800"/>
            <a:ext cx="7726606" cy="518400"/>
          </a:xfrm>
        </p:spPr>
        <p:txBody>
          <a:bodyPr tIns="0" rIns="0" bIns="0" anchor="ctr">
            <a:noAutofit/>
          </a:bodyPr>
          <a:lstStyle>
            <a:lvl1pPr>
              <a:defRPr sz="2400">
                <a:latin typeface="Fidelity Sans 2 Light" panose="020B0404050501040104" pitchFamily="34" charset="0"/>
              </a:defRPr>
            </a:lvl1pPr>
          </a:lstStyle>
          <a:p>
            <a:pPr lvl="0"/>
            <a:r>
              <a:rPr lang="en-US" dirty="0"/>
              <a:t>Prepared for ABC Company | Month XX, XXXX</a:t>
            </a:r>
          </a:p>
        </p:txBody>
      </p:sp>
      <p:pic>
        <p:nvPicPr>
          <p:cNvPr id="3" name="Picture 2" descr="A person sitting at a table with her feet on the table&#10;&#10;Description automatically generated">
            <a:extLst>
              <a:ext uri="{FF2B5EF4-FFF2-40B4-BE49-F238E27FC236}">
                <a16:creationId xmlns:a16="http://schemas.microsoft.com/office/drawing/2014/main" id="{CE63EB53-ECAB-3D8D-863C-9EB54C82A3C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r="3763" b="1595"/>
          <a:stretch/>
        </p:blipFill>
        <p:spPr>
          <a:xfrm>
            <a:off x="1" y="3"/>
            <a:ext cx="24387175" cy="7258693"/>
          </a:xfrm>
          <a:prstGeom prst="rect">
            <a:avLst/>
          </a:prstGeom>
        </p:spPr>
      </p:pic>
      <p:sp>
        <p:nvSpPr>
          <p:cNvPr id="5" name="Date Placeholder 4">
            <a:extLst>
              <a:ext uri="{FF2B5EF4-FFF2-40B4-BE49-F238E27FC236}">
                <a16:creationId xmlns:a16="http://schemas.microsoft.com/office/drawing/2014/main" id="{AD4BF46B-76B4-1348-4ABA-775C28E4AC3D}"/>
              </a:ext>
            </a:extLst>
          </p:cNvPr>
          <p:cNvSpPr>
            <a:spLocks noGrp="1"/>
          </p:cNvSpPr>
          <p:nvPr>
            <p:ph type="dt" sz="half" idx="17"/>
          </p:nvPr>
        </p:nvSpPr>
        <p:spPr/>
        <p:txBody>
          <a:bodyPr/>
          <a:lstStyle/>
          <a:p>
            <a:fld id="{1D8BD707-D9CF-40AE-B4C6-C98DA3205C09}" type="datetimeFigureOut">
              <a:rPr lang="en-US" smtClean="0"/>
              <a:t>6/22/26</a:t>
            </a:fld>
            <a:endParaRPr lang="en-US"/>
          </a:p>
        </p:txBody>
      </p:sp>
    </p:spTree>
    <p:extLst>
      <p:ext uri="{BB962C8B-B14F-4D97-AF65-F5344CB8AC3E}">
        <p14:creationId xmlns:p14="http://schemas.microsoft.com/office/powerpoint/2010/main" val="2960709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342E24-E4AD-57A2-7F67-E4754EAD649D}"/>
              </a:ext>
            </a:extLst>
          </p:cNvPr>
          <p:cNvSpPr/>
          <p:nvPr/>
        </p:nvSpPr>
        <p:spPr>
          <a:xfrm>
            <a:off x="0" y="0"/>
            <a:ext cx="24387175" cy="137160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CA" sz="2799" dirty="0"/>
          </a:p>
        </p:txBody>
      </p:sp>
      <p:pic>
        <p:nvPicPr>
          <p:cNvPr id="3" name="Picture 2">
            <a:extLst>
              <a:ext uri="{FF2B5EF4-FFF2-40B4-BE49-F238E27FC236}">
                <a16:creationId xmlns:a16="http://schemas.microsoft.com/office/drawing/2014/main" id="{79130751-9028-C054-0297-BAA063FA4FA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814244" y="0"/>
            <a:ext cx="10572929" cy="13716000"/>
          </a:xfrm>
          <a:prstGeom prst="rect">
            <a:avLst/>
          </a:prstGeom>
        </p:spPr>
      </p:pic>
      <p:pic>
        <p:nvPicPr>
          <p:cNvPr id="6" name="Graphic 5">
            <a:extLst>
              <a:ext uri="{FF2B5EF4-FFF2-40B4-BE49-F238E27FC236}">
                <a16:creationId xmlns:a16="http://schemas.microsoft.com/office/drawing/2014/main" id="{B398A9D9-B2E7-2A1F-E6ED-612A1D064E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48586" y="11874514"/>
            <a:ext cx="3714812" cy="909236"/>
          </a:xfrm>
          <a:prstGeom prst="rect">
            <a:avLst/>
          </a:prstGeom>
        </p:spPr>
      </p:pic>
      <p:sp>
        <p:nvSpPr>
          <p:cNvPr id="10" name="Title 1">
            <a:extLst>
              <a:ext uri="{FF2B5EF4-FFF2-40B4-BE49-F238E27FC236}">
                <a16:creationId xmlns:a16="http://schemas.microsoft.com/office/drawing/2014/main" id="{6F7D067B-2BBE-08A4-5B0C-B168C84187C5}"/>
              </a:ext>
            </a:extLst>
          </p:cNvPr>
          <p:cNvSpPr>
            <a:spLocks noGrp="1"/>
          </p:cNvSpPr>
          <p:nvPr>
            <p:ph type="title" hasCustomPrompt="1"/>
          </p:nvPr>
        </p:nvSpPr>
        <p:spPr>
          <a:xfrm>
            <a:off x="1219359" y="4560084"/>
            <a:ext cx="10844039" cy="865799"/>
          </a:xfrm>
          <a:prstGeom prst="rect">
            <a:avLst/>
          </a:prstGeom>
        </p:spPr>
        <p:txBody>
          <a:bodyPr vert="horz" lIns="0" tIns="0" rIns="0" bIns="0" rtlCol="0" anchor="b" anchorCtr="0">
            <a:noAutofit/>
          </a:bodyPr>
          <a:lstStyle>
            <a:lvl1pPr>
              <a:defRPr lang="en-US" sz="8000" dirty="0">
                <a:latin typeface="Fidelity Slab Light" pitchFamily="2" charset="77"/>
                <a:ea typeface="Roboto Slab Light" pitchFamily="2" charset="0"/>
                <a:cs typeface="Calibri" panose="020F0502020204030204" pitchFamily="34" charset="0"/>
              </a:defRPr>
            </a:lvl1pPr>
          </a:lstStyle>
          <a:p>
            <a:pPr>
              <a:lnSpc>
                <a:spcPct val="70000"/>
              </a:lnSpc>
            </a:pPr>
            <a:r>
              <a:rPr lang="en-US" dirty="0"/>
              <a:t>Divider headline</a:t>
            </a:r>
            <a:endParaRPr lang="en-US" sz="8000" dirty="0">
              <a:solidFill>
                <a:schemeClr val="accent1"/>
              </a:solidFill>
              <a:latin typeface="Fidelity Slab Light" pitchFamily="2" charset="77"/>
              <a:ea typeface="Roboto Slab Light" pitchFamily="2" charset="0"/>
            </a:endParaRP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hasCustomPrompt="1"/>
          </p:nvPr>
        </p:nvSpPr>
        <p:spPr>
          <a:xfrm>
            <a:off x="1219359" y="5687175"/>
            <a:ext cx="10844039" cy="2408898"/>
          </a:xfrm>
          <a:prstGeom prst="rect">
            <a:avLst/>
          </a:prstGeom>
        </p:spPr>
        <p:txBody>
          <a:bodyPr vert="horz" lIns="0" tIns="0" rIns="0" bIns="0" rtlCol="0" anchor="t" anchorCtr="0">
            <a:noAutofit/>
          </a:bodyPr>
          <a:lstStyle>
            <a:lvl1pPr>
              <a:defRPr lang="en-US" sz="3600" dirty="0">
                <a:solidFill>
                  <a:srgbClr val="403F3E"/>
                </a:solidFill>
                <a:latin typeface="Fidelity Sans 2" panose="020B0504050501040104" pitchFamily="34" charset="0"/>
                <a:cs typeface="Calibri" panose="020F0502020204030204" pitchFamily="34" charset="0"/>
              </a:defRPr>
            </a:lvl1pPr>
          </a:lstStyle>
          <a:p>
            <a:pPr lvl="0" defTabSz="1613538">
              <a:lnSpc>
                <a:spcPct val="100000"/>
              </a:lnSpc>
              <a:spcBef>
                <a:spcPct val="0"/>
              </a:spcBef>
            </a:pPr>
            <a:r>
              <a:rPr lang="en-US" dirty="0"/>
              <a:t>A subhead that supports the headline can be</a:t>
            </a:r>
            <a:br>
              <a:rPr lang="en-US" dirty="0"/>
            </a:br>
            <a:r>
              <a:rPr lang="en-US" dirty="0"/>
              <a:t>two lines as well but not more.</a:t>
            </a:r>
          </a:p>
        </p:txBody>
      </p:sp>
      <p:sp>
        <p:nvSpPr>
          <p:cNvPr id="4" name="Date Placeholder 3">
            <a:extLst>
              <a:ext uri="{FF2B5EF4-FFF2-40B4-BE49-F238E27FC236}">
                <a16:creationId xmlns:a16="http://schemas.microsoft.com/office/drawing/2014/main" id="{F48A3494-4159-0A96-B24C-FCD5239C1D87}"/>
              </a:ext>
            </a:extLst>
          </p:cNvPr>
          <p:cNvSpPr>
            <a:spLocks noGrp="1"/>
          </p:cNvSpPr>
          <p:nvPr>
            <p:ph type="dt" sz="half" idx="14"/>
          </p:nvPr>
        </p:nvSpPr>
        <p:spPr/>
        <p:txBody>
          <a:bodyPr/>
          <a:lstStyle>
            <a:lvl1pPr>
              <a:defRPr>
                <a:solidFill>
                  <a:schemeClr val="bg1"/>
                </a:solidFill>
              </a:defRPr>
            </a:lvl1pPr>
          </a:lstStyle>
          <a:p>
            <a:fld id="{1D8BD707-D9CF-40AE-B4C6-C98DA3205C09}" type="datetimeFigureOut">
              <a:rPr lang="en-US" smtClean="0"/>
              <a:t>6/22/26</a:t>
            </a:fld>
            <a:endParaRPr lang="en-US"/>
          </a:p>
        </p:txBody>
      </p:sp>
      <p:sp>
        <p:nvSpPr>
          <p:cNvPr id="7" name="Slide Number Placeholder 6">
            <a:extLst>
              <a:ext uri="{FF2B5EF4-FFF2-40B4-BE49-F238E27FC236}">
                <a16:creationId xmlns:a16="http://schemas.microsoft.com/office/drawing/2014/main" id="{7BA13F71-DBC2-992C-E4CD-FD3232390D94}"/>
              </a:ext>
            </a:extLst>
          </p:cNvPr>
          <p:cNvSpPr>
            <a:spLocks noGrp="1"/>
          </p:cNvSpPr>
          <p:nvPr>
            <p:ph type="sldNum" sz="quarter" idx="16"/>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525072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Divid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342E24-E4AD-57A2-7F67-E4754EAD649D}"/>
              </a:ext>
            </a:extLst>
          </p:cNvPr>
          <p:cNvSpPr/>
          <p:nvPr/>
        </p:nvSpPr>
        <p:spPr>
          <a:xfrm>
            <a:off x="0" y="0"/>
            <a:ext cx="24387175"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CA" sz="2799" dirty="0"/>
          </a:p>
        </p:txBody>
      </p:sp>
      <p:pic>
        <p:nvPicPr>
          <p:cNvPr id="6" name="Graphic 5">
            <a:extLst>
              <a:ext uri="{FF2B5EF4-FFF2-40B4-BE49-F238E27FC236}">
                <a16:creationId xmlns:a16="http://schemas.microsoft.com/office/drawing/2014/main" id="{B398A9D9-B2E7-2A1F-E6ED-612A1D064E0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48586" y="11874514"/>
            <a:ext cx="3714812" cy="909236"/>
          </a:xfrm>
          <a:prstGeom prst="rect">
            <a:avLst/>
          </a:prstGeom>
        </p:spPr>
      </p:pic>
      <p:sp>
        <p:nvSpPr>
          <p:cNvPr id="10" name="Title 1">
            <a:extLst>
              <a:ext uri="{FF2B5EF4-FFF2-40B4-BE49-F238E27FC236}">
                <a16:creationId xmlns:a16="http://schemas.microsoft.com/office/drawing/2014/main" id="{6F7D067B-2BBE-08A4-5B0C-B168C84187C5}"/>
              </a:ext>
            </a:extLst>
          </p:cNvPr>
          <p:cNvSpPr>
            <a:spLocks noGrp="1"/>
          </p:cNvSpPr>
          <p:nvPr>
            <p:ph type="title" hasCustomPrompt="1"/>
          </p:nvPr>
        </p:nvSpPr>
        <p:spPr>
          <a:xfrm>
            <a:off x="1219357" y="5515389"/>
            <a:ext cx="10844039" cy="2462212"/>
          </a:xfrm>
          <a:prstGeom prst="rect">
            <a:avLst/>
          </a:prstGeom>
        </p:spPr>
        <p:txBody>
          <a:bodyPr vert="horz" lIns="0" tIns="0" rIns="0" bIns="0" rtlCol="0" anchor="t" anchorCtr="0">
            <a:noAutofit/>
          </a:bodyPr>
          <a:lstStyle>
            <a:lvl1pPr>
              <a:defRPr lang="en-US" sz="8799" dirty="0">
                <a:solidFill>
                  <a:srgbClr val="368727"/>
                </a:solidFill>
                <a:latin typeface="+mj-lt"/>
                <a:ea typeface="Roboto Slab Light" pitchFamily="2" charset="0"/>
              </a:defRPr>
            </a:lvl1pPr>
          </a:lstStyle>
          <a:p>
            <a:pPr marL="0" lvl="0"/>
            <a:r>
              <a:rPr lang="en-US" sz="8000" dirty="0">
                <a:solidFill>
                  <a:srgbClr val="368727"/>
                </a:solidFill>
                <a:latin typeface="Fidelity Slab Light" pitchFamily="2" charset="77"/>
                <a:ea typeface="Roboto Slab Light" pitchFamily="2" charset="0"/>
              </a:rPr>
              <a:t>Product Additional Name/Headline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hasCustomPrompt="1"/>
          </p:nvPr>
        </p:nvSpPr>
        <p:spPr>
          <a:xfrm>
            <a:off x="1219357" y="8409601"/>
            <a:ext cx="10844039" cy="1180800"/>
          </a:xfrm>
          <a:prstGeom prst="rect">
            <a:avLst/>
          </a:prstGeom>
        </p:spPr>
        <p:txBody>
          <a:bodyPr vert="horz" lIns="0" tIns="0" rIns="0" bIns="0" rtlCol="0" anchor="t" anchorCtr="0">
            <a:noAutofit/>
          </a:bodyPr>
          <a:lstStyle>
            <a:lvl1pPr>
              <a:defRPr lang="en-US" sz="3600" dirty="0">
                <a:solidFill>
                  <a:srgbClr val="403F3E"/>
                </a:solidFill>
                <a:latin typeface="Fidelity Sans 2" panose="020B0504050501040104" pitchFamily="34" charset="0"/>
                <a:cs typeface="Calibri" panose="020F0502020204030204" pitchFamily="34" charset="0"/>
              </a:defRPr>
            </a:lvl1pPr>
          </a:lstStyle>
          <a:p>
            <a:pPr lvl="0" defTabSz="1613538">
              <a:lnSpc>
                <a:spcPct val="100000"/>
              </a:lnSpc>
              <a:spcBef>
                <a:spcPct val="0"/>
              </a:spcBef>
            </a:pPr>
            <a:r>
              <a:rPr lang="en-US" dirty="0"/>
              <a:t>A subhead that supports the headline can be</a:t>
            </a:r>
            <a:br>
              <a:rPr lang="en-US" dirty="0"/>
            </a:br>
            <a:r>
              <a:rPr lang="en-US" dirty="0"/>
              <a:t>two lines as well but not more.</a:t>
            </a:r>
          </a:p>
        </p:txBody>
      </p:sp>
      <p:sp>
        <p:nvSpPr>
          <p:cNvPr id="14" name="Text Placeholder 13">
            <a:extLst>
              <a:ext uri="{FF2B5EF4-FFF2-40B4-BE49-F238E27FC236}">
                <a16:creationId xmlns:a16="http://schemas.microsoft.com/office/drawing/2014/main" id="{CB3649BF-5081-4261-66A4-0565F2A6BE5E}"/>
              </a:ext>
            </a:extLst>
          </p:cNvPr>
          <p:cNvSpPr>
            <a:spLocks noGrp="1"/>
          </p:cNvSpPr>
          <p:nvPr>
            <p:ph type="body" sz="quarter" idx="15" hasCustomPrompt="1"/>
          </p:nvPr>
        </p:nvSpPr>
        <p:spPr>
          <a:xfrm>
            <a:off x="1219358" y="590401"/>
            <a:ext cx="7672326" cy="741600"/>
          </a:xfrm>
        </p:spPr>
        <p:txBody>
          <a:bodyPr tIns="0" rIns="0" bIns="0" anchor="ctr">
            <a:normAutofit/>
          </a:bodyPr>
          <a:lstStyle>
            <a:lvl1pPr>
              <a:defRPr sz="2400">
                <a:latin typeface="Fidelity Sans 2 Light" panose="020B0404050501040104" pitchFamily="34" charset="0"/>
              </a:defRPr>
            </a:lvl1pPr>
          </a:lstStyle>
          <a:p>
            <a:pPr lvl="0"/>
            <a:r>
              <a:rPr lang="en-US" dirty="0"/>
              <a:t>Presented By: First name Last name | Month XX, XXXX</a:t>
            </a:r>
          </a:p>
        </p:txBody>
      </p:sp>
      <p:pic>
        <p:nvPicPr>
          <p:cNvPr id="15" name="Picture 14" descr="A person in a pharmacy looking at a product&#10;&#10;Description automatically generated">
            <a:extLst>
              <a:ext uri="{FF2B5EF4-FFF2-40B4-BE49-F238E27FC236}">
                <a16:creationId xmlns:a16="http://schemas.microsoft.com/office/drawing/2014/main" id="{478CB557-CD50-DD40-611B-9AC61CFF1F3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3814244" y="1"/>
            <a:ext cx="10572929" cy="13716000"/>
          </a:xfrm>
          <a:prstGeom prst="rect">
            <a:avLst/>
          </a:prstGeom>
        </p:spPr>
      </p:pic>
      <p:sp>
        <p:nvSpPr>
          <p:cNvPr id="3" name="Date Placeholder 2">
            <a:extLst>
              <a:ext uri="{FF2B5EF4-FFF2-40B4-BE49-F238E27FC236}">
                <a16:creationId xmlns:a16="http://schemas.microsoft.com/office/drawing/2014/main" id="{F5E9DD7B-4632-B0DF-42FD-DEA3EF889C74}"/>
              </a:ext>
            </a:extLst>
          </p:cNvPr>
          <p:cNvSpPr>
            <a:spLocks noGrp="1"/>
          </p:cNvSpPr>
          <p:nvPr>
            <p:ph type="dt" sz="half" idx="16"/>
          </p:nvPr>
        </p:nvSpPr>
        <p:spPr/>
        <p:txBody>
          <a:bodyPr/>
          <a:lstStyle>
            <a:lvl1pPr>
              <a:defRPr>
                <a:solidFill>
                  <a:schemeClr val="bg1"/>
                </a:solidFill>
              </a:defRPr>
            </a:lvl1pPr>
          </a:lstStyle>
          <a:p>
            <a:fld id="{1D8BD707-D9CF-40AE-B4C6-C98DA3205C09}" type="datetimeFigureOut">
              <a:rPr lang="en-US" smtClean="0"/>
              <a:t>6/22/26</a:t>
            </a:fld>
            <a:endParaRPr lang="en-US"/>
          </a:p>
        </p:txBody>
      </p:sp>
      <p:sp>
        <p:nvSpPr>
          <p:cNvPr id="9" name="Text Placeholder 8">
            <a:extLst>
              <a:ext uri="{FF2B5EF4-FFF2-40B4-BE49-F238E27FC236}">
                <a16:creationId xmlns:a16="http://schemas.microsoft.com/office/drawing/2014/main" id="{760C78BE-38B5-6CA8-0ADD-2E023742EFDE}"/>
              </a:ext>
            </a:extLst>
          </p:cNvPr>
          <p:cNvSpPr>
            <a:spLocks noGrp="1"/>
          </p:cNvSpPr>
          <p:nvPr>
            <p:ph type="body" sz="quarter" idx="18" hasCustomPrompt="1"/>
          </p:nvPr>
        </p:nvSpPr>
        <p:spPr>
          <a:xfrm>
            <a:off x="1219357" y="4446863"/>
            <a:ext cx="10844039" cy="859537"/>
          </a:xfrm>
        </p:spPr>
        <p:txBody>
          <a:bodyPr>
            <a:noAutofit/>
          </a:bodyPr>
          <a:lstStyle>
            <a:lvl1pPr>
              <a:defRPr lang="en-US" sz="3199" b="0" i="0" kern="1200" dirty="0">
                <a:solidFill>
                  <a:srgbClr val="403F3E"/>
                </a:solidFill>
                <a:latin typeface="Fidelity Sans 2" panose="020B0504050501040104" pitchFamily="34" charset="0"/>
                <a:ea typeface="+mn-ea"/>
                <a:cs typeface="Calibri" panose="020F0502020204030204" pitchFamily="34" charset="0"/>
              </a:defRPr>
            </a:lvl1pPr>
            <a:lvl2pPr>
              <a:defRPr/>
            </a:lvl2pPr>
            <a:lvl3pPr>
              <a:defRPr/>
            </a:lvl3pPr>
            <a:lvl4pPr>
              <a:defRPr/>
            </a:lvl4pPr>
            <a:lvl5pPr>
              <a:defRPr/>
            </a:lvl5pPr>
          </a:lstStyle>
          <a:p>
            <a:pPr marL="0" lvl="0" indent="0" algn="l" defTabSz="1613538" rtl="0" eaLnBrk="1" latinLnBrk="0" hangingPunct="1">
              <a:lnSpc>
                <a:spcPct val="100000"/>
              </a:lnSpc>
              <a:spcBef>
                <a:spcPct val="0"/>
              </a:spcBef>
              <a:buFont typeface="Arial" panose="020B0604020202020204" pitchFamily="34" charset="0"/>
              <a:buNone/>
            </a:pPr>
            <a:r>
              <a:rPr lang="en-US" dirty="0"/>
              <a:t>Product Segment/Market/Name</a:t>
            </a:r>
          </a:p>
        </p:txBody>
      </p:sp>
      <p:sp>
        <p:nvSpPr>
          <p:cNvPr id="13" name="Slide Number Placeholder 12">
            <a:extLst>
              <a:ext uri="{FF2B5EF4-FFF2-40B4-BE49-F238E27FC236}">
                <a16:creationId xmlns:a16="http://schemas.microsoft.com/office/drawing/2014/main" id="{E6C0D1CE-5E8A-9B98-F6B3-C606AC6A1688}"/>
              </a:ext>
            </a:extLst>
          </p:cNvPr>
          <p:cNvSpPr>
            <a:spLocks noGrp="1"/>
          </p:cNvSpPr>
          <p:nvPr>
            <p:ph type="sldNum" sz="quarter" idx="20"/>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27803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WHT Headline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33150-3C0F-6C87-07CA-34B1CDC2E892}"/>
              </a:ext>
            </a:extLst>
          </p:cNvPr>
          <p:cNvSpPr/>
          <p:nvPr/>
        </p:nvSpPr>
        <p:spPr>
          <a:xfrm rot="10800000">
            <a:off x="0" y="3041649"/>
            <a:ext cx="24387175" cy="93352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0" i="0" dirty="0">
              <a:latin typeface="Fidelity Sans 2" panose="020B0504050501040104" pitchFamily="34" charset="0"/>
            </a:endParaRPr>
          </a:p>
        </p:txBody>
      </p:sp>
      <p:sp>
        <p:nvSpPr>
          <p:cNvPr id="11" name="Text Placeholder 7">
            <a:extLst>
              <a:ext uri="{FF2B5EF4-FFF2-40B4-BE49-F238E27FC236}">
                <a16:creationId xmlns:a16="http://schemas.microsoft.com/office/drawing/2014/main" id="{2DB3058B-1F70-0D9E-0103-A2FD4871E249}"/>
              </a:ext>
            </a:extLst>
          </p:cNvPr>
          <p:cNvSpPr>
            <a:spLocks noGrp="1"/>
          </p:cNvSpPr>
          <p:nvPr>
            <p:ph type="body" sz="quarter" idx="13"/>
          </p:nvPr>
        </p:nvSpPr>
        <p:spPr>
          <a:xfrm>
            <a:off x="1219360" y="1828803"/>
            <a:ext cx="21948458" cy="912398"/>
          </a:xfrm>
          <a:prstGeom prst="rect">
            <a:avLst/>
          </a:prstGeom>
        </p:spPr>
        <p:txBody>
          <a:bodyPr lIns="0">
            <a:noAutofit/>
          </a:bodyPr>
          <a:lstStyle>
            <a:lvl1pPr marL="0" indent="0">
              <a:buNone/>
              <a:defRPr sz="3199" b="0" i="0">
                <a:solidFill>
                  <a:schemeClr val="tx2"/>
                </a:solidFill>
                <a:latin typeface="+mn-lt"/>
              </a:defRPr>
            </a:lvl1pPr>
            <a:lvl2pPr marL="914312" indent="0">
              <a:buNone/>
              <a:defRPr sz="3199"/>
            </a:lvl2pPr>
          </a:lstStyle>
          <a:p>
            <a:pPr lvl="0"/>
            <a:r>
              <a:rPr lang="en-US"/>
              <a:t>Click to edit Master text styles</a:t>
            </a:r>
          </a:p>
          <a:p>
            <a:pPr lvl="1"/>
            <a:r>
              <a:rPr lang="en-US"/>
              <a:t>Second level</a:t>
            </a:r>
          </a:p>
        </p:txBody>
      </p:sp>
      <p:sp>
        <p:nvSpPr>
          <p:cNvPr id="31" name="Date Placeholder 30">
            <a:extLst>
              <a:ext uri="{FF2B5EF4-FFF2-40B4-BE49-F238E27FC236}">
                <a16:creationId xmlns:a16="http://schemas.microsoft.com/office/drawing/2014/main" id="{C2129C9B-6188-03E0-53FE-4ABC4F063602}"/>
              </a:ext>
            </a:extLst>
          </p:cNvPr>
          <p:cNvSpPr>
            <a:spLocks noGrp="1"/>
          </p:cNvSpPr>
          <p:nvPr>
            <p:ph type="dt" sz="half" idx="14"/>
          </p:nvPr>
        </p:nvSpPr>
        <p:spPr/>
        <p:txBody>
          <a:bodyPr/>
          <a:lstStyle>
            <a:lvl1pPr algn="r">
              <a:defRPr/>
            </a:lvl1pPr>
          </a:lstStyle>
          <a:p>
            <a:fld id="{1D8BD707-D9CF-40AE-B4C6-C98DA3205C09}" type="datetimeFigureOut">
              <a:rPr lang="en-US" smtClean="0"/>
              <a:t>6/22/26</a:t>
            </a:fld>
            <a:endParaRPr lang="en-US"/>
          </a:p>
        </p:txBody>
      </p:sp>
      <p:sp>
        <p:nvSpPr>
          <p:cNvPr id="32" name="Footer Placeholder 31">
            <a:extLst>
              <a:ext uri="{FF2B5EF4-FFF2-40B4-BE49-F238E27FC236}">
                <a16:creationId xmlns:a16="http://schemas.microsoft.com/office/drawing/2014/main" id="{4F206AAB-BE36-0868-281C-68DB22F60644}"/>
              </a:ext>
            </a:extLst>
          </p:cNvPr>
          <p:cNvSpPr>
            <a:spLocks noGrp="1"/>
          </p:cNvSpPr>
          <p:nvPr>
            <p:ph type="ftr" sz="quarter" idx="15"/>
          </p:nvPr>
        </p:nvSpPr>
        <p:spPr/>
        <p:txBody>
          <a:bodyPr/>
          <a:lstStyle/>
          <a:p>
            <a:endParaRPr lang="en-US"/>
          </a:p>
        </p:txBody>
      </p:sp>
      <p:sp>
        <p:nvSpPr>
          <p:cNvPr id="33" name="Slide Number Placeholder 32">
            <a:extLst>
              <a:ext uri="{FF2B5EF4-FFF2-40B4-BE49-F238E27FC236}">
                <a16:creationId xmlns:a16="http://schemas.microsoft.com/office/drawing/2014/main" id="{27192DFD-B97F-405C-32F3-BE5C89C3B6F4}"/>
              </a:ext>
            </a:extLst>
          </p:cNvPr>
          <p:cNvSpPr>
            <a:spLocks noGrp="1"/>
          </p:cNvSpPr>
          <p:nvPr>
            <p:ph type="sldNum" sz="quarter" idx="16"/>
          </p:nvPr>
        </p:nvSpPr>
        <p:spPr/>
        <p:txBody>
          <a:bodyPr/>
          <a:lstStyle/>
          <a:p>
            <a:fld id="{B6F15528-21DE-4FAA-801E-634DDDAF4B2B}" type="slidenum">
              <a:rPr lang="en-US" smtClean="0"/>
              <a:t>‹#›</a:t>
            </a:fld>
            <a:endParaRPr lang="en-US"/>
          </a:p>
        </p:txBody>
      </p:sp>
      <p:sp>
        <p:nvSpPr>
          <p:cNvPr id="9" name="Title 8">
            <a:extLst>
              <a:ext uri="{FF2B5EF4-FFF2-40B4-BE49-F238E27FC236}">
                <a16:creationId xmlns:a16="http://schemas.microsoft.com/office/drawing/2014/main" id="{340CF446-FDD1-2B4E-185D-E1F39FCD1308}"/>
              </a:ext>
            </a:extLst>
          </p:cNvPr>
          <p:cNvSpPr>
            <a:spLocks noGrp="1"/>
          </p:cNvSpPr>
          <p:nvPr>
            <p:ph type="title"/>
          </p:nvPr>
        </p:nvSpPr>
        <p:spPr/>
        <p:txBody>
          <a:bodyPr/>
          <a:lstStyle>
            <a:lvl1pPr>
              <a:lnSpc>
                <a:spcPts val="4587"/>
              </a:lnSpc>
              <a:defRPr/>
            </a:lvl1pPr>
          </a:lstStyle>
          <a:p>
            <a:r>
              <a:rPr lang="en-US"/>
              <a:t>Click to edit Master title style</a:t>
            </a:r>
            <a:endParaRPr lang="en-CA" dirty="0"/>
          </a:p>
        </p:txBody>
      </p:sp>
    </p:spTree>
    <p:extLst>
      <p:ext uri="{BB962C8B-B14F-4D97-AF65-F5344CB8AC3E}">
        <p14:creationId xmlns:p14="http://schemas.microsoft.com/office/powerpoint/2010/main" val="360487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33150-3C0F-6C87-07CA-34B1CDC2E892}"/>
              </a:ext>
            </a:extLst>
          </p:cNvPr>
          <p:cNvSpPr/>
          <p:nvPr/>
        </p:nvSpPr>
        <p:spPr>
          <a:xfrm rot="10800000">
            <a:off x="0" y="4"/>
            <a:ext cx="24387175" cy="137159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0" i="0" dirty="0">
              <a:latin typeface="Fidelity Sans 2" panose="020B0504050501040104" pitchFamily="34" charset="0"/>
            </a:endParaRPr>
          </a:p>
        </p:txBody>
      </p:sp>
      <p:sp>
        <p:nvSpPr>
          <p:cNvPr id="16" name="Text Placeholder 7">
            <a:extLst>
              <a:ext uri="{FF2B5EF4-FFF2-40B4-BE49-F238E27FC236}">
                <a16:creationId xmlns:a16="http://schemas.microsoft.com/office/drawing/2014/main" id="{64266CD3-C320-146C-06F7-FFBD397B3A19}"/>
              </a:ext>
            </a:extLst>
          </p:cNvPr>
          <p:cNvSpPr>
            <a:spLocks noGrp="1"/>
          </p:cNvSpPr>
          <p:nvPr>
            <p:ph type="body" sz="quarter" idx="13"/>
          </p:nvPr>
        </p:nvSpPr>
        <p:spPr>
          <a:xfrm>
            <a:off x="1219360" y="1828802"/>
            <a:ext cx="21948458" cy="925752"/>
          </a:xfrm>
          <a:prstGeom prst="rect">
            <a:avLst/>
          </a:prstGeom>
        </p:spPr>
        <p:txBody>
          <a:bodyPr vert="horz" lIns="0" tIns="45720" rIns="91440" bIns="45720" rtlCol="0">
            <a:noAutofit/>
          </a:bodyPr>
          <a:lstStyle>
            <a:lvl1pPr>
              <a:defRPr lang="en-US" sz="3199">
                <a:solidFill>
                  <a:schemeClr val="tx2"/>
                </a:solidFill>
              </a:defRPr>
            </a:lvl1pPr>
          </a:lstStyle>
          <a:p>
            <a:pPr lvl="0"/>
            <a:r>
              <a:rPr lang="en-US"/>
              <a:t>Click to edit Master text styles</a:t>
            </a:r>
          </a:p>
        </p:txBody>
      </p:sp>
      <p:sp>
        <p:nvSpPr>
          <p:cNvPr id="23" name="Date Placeholder 22">
            <a:extLst>
              <a:ext uri="{FF2B5EF4-FFF2-40B4-BE49-F238E27FC236}">
                <a16:creationId xmlns:a16="http://schemas.microsoft.com/office/drawing/2014/main" id="{88672178-6FFB-4B89-8421-265E6F7D400B}"/>
              </a:ext>
            </a:extLst>
          </p:cNvPr>
          <p:cNvSpPr>
            <a:spLocks noGrp="1"/>
          </p:cNvSpPr>
          <p:nvPr>
            <p:ph type="dt" sz="half" idx="14"/>
          </p:nvPr>
        </p:nvSpPr>
        <p:spPr/>
        <p:txBody>
          <a:bodyPr/>
          <a:lstStyle/>
          <a:p>
            <a:fld id="{1D8BD707-D9CF-40AE-B4C6-C98DA3205C09}" type="datetimeFigureOut">
              <a:rPr lang="en-US" smtClean="0"/>
              <a:t>6/22/26</a:t>
            </a:fld>
            <a:endParaRPr lang="en-US"/>
          </a:p>
        </p:txBody>
      </p:sp>
      <p:sp>
        <p:nvSpPr>
          <p:cNvPr id="24" name="Footer Placeholder 23">
            <a:extLst>
              <a:ext uri="{FF2B5EF4-FFF2-40B4-BE49-F238E27FC236}">
                <a16:creationId xmlns:a16="http://schemas.microsoft.com/office/drawing/2014/main" id="{EAE5F4D2-EF2A-24F1-7F74-E8061A420173}"/>
              </a:ext>
            </a:extLst>
          </p:cNvPr>
          <p:cNvSpPr>
            <a:spLocks noGrp="1"/>
          </p:cNvSpPr>
          <p:nvPr>
            <p:ph type="ftr" sz="quarter" idx="15"/>
          </p:nvPr>
        </p:nvSpPr>
        <p:spPr/>
        <p:txBody>
          <a:bodyPr/>
          <a:lstStyle/>
          <a:p>
            <a:endParaRPr lang="en-US"/>
          </a:p>
        </p:txBody>
      </p:sp>
      <p:sp>
        <p:nvSpPr>
          <p:cNvPr id="25" name="Slide Number Placeholder 24">
            <a:extLst>
              <a:ext uri="{FF2B5EF4-FFF2-40B4-BE49-F238E27FC236}">
                <a16:creationId xmlns:a16="http://schemas.microsoft.com/office/drawing/2014/main" id="{3FB2DBB9-00EF-5F63-6CA8-562705CC5694}"/>
              </a:ext>
            </a:extLst>
          </p:cNvPr>
          <p:cNvSpPr>
            <a:spLocks noGrp="1"/>
          </p:cNvSpPr>
          <p:nvPr>
            <p:ph type="sldNum" sz="quarter" idx="16"/>
          </p:nvPr>
        </p:nvSpPr>
        <p:spPr/>
        <p:txBody>
          <a:bodyPr/>
          <a:lstStyle/>
          <a:p>
            <a:fld id="{B6F15528-21DE-4FAA-801E-634DDDAF4B2B}" type="slidenum">
              <a:rPr lang="en-US" smtClean="0"/>
              <a:t>‹#›</a:t>
            </a:fld>
            <a:endParaRPr lang="en-US"/>
          </a:p>
        </p:txBody>
      </p:sp>
      <p:sp>
        <p:nvSpPr>
          <p:cNvPr id="3" name="Title 2">
            <a:extLst>
              <a:ext uri="{FF2B5EF4-FFF2-40B4-BE49-F238E27FC236}">
                <a16:creationId xmlns:a16="http://schemas.microsoft.com/office/drawing/2014/main" id="{50E19D74-7250-396E-A9AF-2CB2584B9C6C}"/>
              </a:ext>
            </a:extLst>
          </p:cNvPr>
          <p:cNvSpPr>
            <a:spLocks noGrp="1"/>
          </p:cNvSpPr>
          <p:nvPr>
            <p:ph type="title"/>
          </p:nvPr>
        </p:nvSpPr>
        <p:spPr/>
        <p:txBody>
          <a:bodyPr/>
          <a:lstStyle>
            <a:lvl1pPr>
              <a:lnSpc>
                <a:spcPts val="4587"/>
              </a:lnSpc>
              <a:defRPr/>
            </a:lvl1pPr>
          </a:lstStyle>
          <a:p>
            <a:r>
              <a:rPr lang="en-US"/>
              <a:t>Click to edit Master title style</a:t>
            </a:r>
            <a:endParaRPr lang="en-CA"/>
          </a:p>
        </p:txBody>
      </p:sp>
    </p:spTree>
    <p:extLst>
      <p:ext uri="{BB962C8B-B14F-4D97-AF65-F5344CB8AC3E}">
        <p14:creationId xmlns:p14="http://schemas.microsoft.com/office/powerpoint/2010/main" val="423097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7_Full White">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56BC43B7-F01C-5A41-B80D-689F02A230F8}"/>
              </a:ext>
            </a:extLst>
          </p:cNvPr>
          <p:cNvSpPr>
            <a:spLocks noGrp="1"/>
          </p:cNvSpPr>
          <p:nvPr>
            <p:ph type="body" sz="quarter" idx="13"/>
          </p:nvPr>
        </p:nvSpPr>
        <p:spPr>
          <a:xfrm>
            <a:off x="1219360" y="1828800"/>
            <a:ext cx="21948458" cy="914400"/>
          </a:xfrm>
          <a:prstGeom prst="rect">
            <a:avLst/>
          </a:prstGeom>
        </p:spPr>
        <p:txBody>
          <a:bodyPr vert="horz" lIns="0" tIns="45720" rIns="91440" bIns="45720" rtlCol="0">
            <a:noAutofit/>
          </a:bodyPr>
          <a:lstStyle>
            <a:lvl1pPr>
              <a:lnSpc>
                <a:spcPct val="90000"/>
              </a:lnSpc>
              <a:defRPr lang="en-US" sz="3199">
                <a:solidFill>
                  <a:schemeClr val="tx2"/>
                </a:solidFill>
              </a:defRPr>
            </a:lvl1pPr>
          </a:lstStyle>
          <a:p>
            <a:pPr lvl="0"/>
            <a:r>
              <a:rPr lang="en-US"/>
              <a:t>Click to edit Master text styles</a:t>
            </a:r>
          </a:p>
        </p:txBody>
      </p:sp>
      <p:sp>
        <p:nvSpPr>
          <p:cNvPr id="22" name="Date Placeholder 21">
            <a:extLst>
              <a:ext uri="{FF2B5EF4-FFF2-40B4-BE49-F238E27FC236}">
                <a16:creationId xmlns:a16="http://schemas.microsoft.com/office/drawing/2014/main" id="{06342E6A-B2B0-5439-41A7-755E53465E8D}"/>
              </a:ext>
            </a:extLst>
          </p:cNvPr>
          <p:cNvSpPr>
            <a:spLocks noGrp="1"/>
          </p:cNvSpPr>
          <p:nvPr>
            <p:ph type="dt" sz="half" idx="14"/>
          </p:nvPr>
        </p:nvSpPr>
        <p:spPr/>
        <p:txBody>
          <a:bodyPr/>
          <a:lstStyle/>
          <a:p>
            <a:fld id="{1D8BD707-D9CF-40AE-B4C6-C98DA3205C09}" type="datetimeFigureOut">
              <a:rPr lang="en-US" smtClean="0"/>
              <a:t>6/22/26</a:t>
            </a:fld>
            <a:endParaRPr lang="en-US"/>
          </a:p>
        </p:txBody>
      </p:sp>
      <p:sp>
        <p:nvSpPr>
          <p:cNvPr id="23" name="Footer Placeholder 22">
            <a:extLst>
              <a:ext uri="{FF2B5EF4-FFF2-40B4-BE49-F238E27FC236}">
                <a16:creationId xmlns:a16="http://schemas.microsoft.com/office/drawing/2014/main" id="{2A8BFA5E-33FB-FF87-2222-7B23AE43C2A9}"/>
              </a:ext>
            </a:extLst>
          </p:cNvPr>
          <p:cNvSpPr>
            <a:spLocks noGrp="1"/>
          </p:cNvSpPr>
          <p:nvPr>
            <p:ph type="ftr" sz="quarter" idx="15"/>
          </p:nvPr>
        </p:nvSpPr>
        <p:spPr/>
        <p:txBody>
          <a:bodyPr/>
          <a:lstStyle/>
          <a:p>
            <a:endParaRPr lang="en-US"/>
          </a:p>
        </p:txBody>
      </p:sp>
      <p:sp>
        <p:nvSpPr>
          <p:cNvPr id="24" name="Slide Number Placeholder 23">
            <a:extLst>
              <a:ext uri="{FF2B5EF4-FFF2-40B4-BE49-F238E27FC236}">
                <a16:creationId xmlns:a16="http://schemas.microsoft.com/office/drawing/2014/main" id="{0930A36B-FF8D-7788-3916-F8DF5C80D02F}"/>
              </a:ext>
            </a:extLst>
          </p:cNvPr>
          <p:cNvSpPr>
            <a:spLocks noGrp="1"/>
          </p:cNvSpPr>
          <p:nvPr>
            <p:ph type="sldNum" sz="quarter" idx="16"/>
          </p:nvPr>
        </p:nvSpPr>
        <p:spPr/>
        <p:txBody>
          <a:bodyPr/>
          <a:lstStyle/>
          <a:p>
            <a:fld id="{B6F15528-21DE-4FAA-801E-634DDDAF4B2B}" type="slidenum">
              <a:rPr lang="en-US" smtClean="0"/>
              <a:t>‹#›</a:t>
            </a:fld>
            <a:endParaRPr lang="en-US"/>
          </a:p>
        </p:txBody>
      </p:sp>
      <p:sp>
        <p:nvSpPr>
          <p:cNvPr id="3" name="Title 2">
            <a:extLst>
              <a:ext uri="{FF2B5EF4-FFF2-40B4-BE49-F238E27FC236}">
                <a16:creationId xmlns:a16="http://schemas.microsoft.com/office/drawing/2014/main" id="{3EB4059E-0822-6DB7-5E9B-458B1DBC7884}"/>
              </a:ext>
            </a:extLst>
          </p:cNvPr>
          <p:cNvSpPr>
            <a:spLocks noGrp="1"/>
          </p:cNvSpPr>
          <p:nvPr>
            <p:ph type="title"/>
          </p:nvPr>
        </p:nvSpPr>
        <p:spPr/>
        <p:txBody>
          <a:bodyPr/>
          <a:lstStyle>
            <a:lvl1pPr>
              <a:lnSpc>
                <a:spcPts val="4587"/>
              </a:lnSpc>
              <a:defRPr/>
            </a:lvl1pPr>
          </a:lstStyle>
          <a:p>
            <a:r>
              <a:rPr lang="en-US"/>
              <a:t>Click to edit Master title style</a:t>
            </a:r>
            <a:endParaRPr lang="en-CA" dirty="0"/>
          </a:p>
        </p:txBody>
      </p:sp>
    </p:spTree>
    <p:extLst>
      <p:ext uri="{BB962C8B-B14F-4D97-AF65-F5344CB8AC3E}">
        <p14:creationId xmlns:p14="http://schemas.microsoft.com/office/powerpoint/2010/main" val="3436976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8_WH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C8F072-E39E-F873-06F0-4FCF6006AACC}"/>
              </a:ext>
            </a:extLst>
          </p:cNvPr>
          <p:cNvSpPr/>
          <p:nvPr/>
        </p:nvSpPr>
        <p:spPr>
          <a:xfrm rot="10800000">
            <a:off x="0" y="3041651"/>
            <a:ext cx="24387175" cy="1067434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0" i="0" dirty="0">
              <a:latin typeface="Fidelity Sans 2" panose="020B0504050501040104" pitchFamily="34" charset="0"/>
            </a:endParaRPr>
          </a:p>
        </p:txBody>
      </p:sp>
      <p:sp>
        <p:nvSpPr>
          <p:cNvPr id="8" name="Rounded Rectangle 7">
            <a:hlinkClick r:id="" action="ppaction://noaction"/>
            <a:extLst>
              <a:ext uri="{FF2B5EF4-FFF2-40B4-BE49-F238E27FC236}">
                <a16:creationId xmlns:a16="http://schemas.microsoft.com/office/drawing/2014/main" id="{8BB67684-8B65-8D42-153E-010255E6490F}"/>
              </a:ext>
            </a:extLst>
          </p:cNvPr>
          <p:cNvSpPr/>
          <p:nvPr/>
        </p:nvSpPr>
        <p:spPr>
          <a:xfrm rot="10800000">
            <a:off x="383749" y="-64678"/>
            <a:ext cx="4072109" cy="1176292"/>
          </a:xfrm>
          <a:prstGeom prst="roundRect">
            <a:avLst>
              <a:gd name="adj" fmla="val 0"/>
            </a:avLst>
          </a:prstGeom>
          <a:solidFill>
            <a:schemeClr val="accent5">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0" i="0" dirty="0">
              <a:latin typeface="Fidelity Sans 2" panose="020B0504050501040104" pitchFamily="34" charset="0"/>
            </a:endParaRPr>
          </a:p>
        </p:txBody>
      </p:sp>
      <p:sp>
        <p:nvSpPr>
          <p:cNvPr id="11" name="Text Placeholder 7">
            <a:extLst>
              <a:ext uri="{FF2B5EF4-FFF2-40B4-BE49-F238E27FC236}">
                <a16:creationId xmlns:a16="http://schemas.microsoft.com/office/drawing/2014/main" id="{D5CD7C14-CA60-9155-6A8A-2B8897DE44B9}"/>
              </a:ext>
            </a:extLst>
          </p:cNvPr>
          <p:cNvSpPr>
            <a:spLocks noGrp="1"/>
          </p:cNvSpPr>
          <p:nvPr>
            <p:ph type="body" sz="quarter" idx="14"/>
          </p:nvPr>
        </p:nvSpPr>
        <p:spPr>
          <a:xfrm>
            <a:off x="1219360" y="1828800"/>
            <a:ext cx="21948459" cy="904397"/>
          </a:xfrm>
          <a:prstGeom prst="rect">
            <a:avLst/>
          </a:prstGeom>
        </p:spPr>
        <p:txBody>
          <a:bodyPr vert="horz" lIns="0" tIns="45720" rIns="91440" bIns="45720" rtlCol="0">
            <a:noAutofit/>
          </a:bodyPr>
          <a:lstStyle>
            <a:lvl1pPr>
              <a:defRPr lang="en-US" sz="3199">
                <a:solidFill>
                  <a:schemeClr val="tx2"/>
                </a:solidFill>
              </a:defRPr>
            </a:lvl1pPr>
          </a:lstStyle>
          <a:p>
            <a:pPr lvl="0"/>
            <a:r>
              <a:rPr lang="en-US"/>
              <a:t>Click to edit Master text styles</a:t>
            </a:r>
          </a:p>
        </p:txBody>
      </p:sp>
      <p:sp>
        <p:nvSpPr>
          <p:cNvPr id="3" name="Title 2">
            <a:extLst>
              <a:ext uri="{FF2B5EF4-FFF2-40B4-BE49-F238E27FC236}">
                <a16:creationId xmlns:a16="http://schemas.microsoft.com/office/drawing/2014/main" id="{22E07070-F68C-5FAE-2D2F-A80E5EA8D3C9}"/>
              </a:ext>
            </a:extLst>
          </p:cNvPr>
          <p:cNvSpPr>
            <a:spLocks noGrp="1"/>
          </p:cNvSpPr>
          <p:nvPr>
            <p:ph type="title"/>
          </p:nvPr>
        </p:nvSpPr>
        <p:spPr/>
        <p:txBody>
          <a:bodyPr/>
          <a:lstStyle>
            <a:lvl1pPr>
              <a:lnSpc>
                <a:spcPts val="4587"/>
              </a:lnSpc>
              <a:defRPr/>
            </a:lvl1pPr>
          </a:lstStyle>
          <a:p>
            <a:r>
              <a:rPr lang="en-US"/>
              <a:t>Click to edit Master title style</a:t>
            </a:r>
            <a:endParaRPr lang="en-CA"/>
          </a:p>
        </p:txBody>
      </p:sp>
      <p:sp>
        <p:nvSpPr>
          <p:cNvPr id="2" name="Date Placeholder 1">
            <a:extLst>
              <a:ext uri="{FF2B5EF4-FFF2-40B4-BE49-F238E27FC236}">
                <a16:creationId xmlns:a16="http://schemas.microsoft.com/office/drawing/2014/main" id="{DF59798A-9093-51F9-AAE2-4C5E119D2588}"/>
              </a:ext>
            </a:extLst>
          </p:cNvPr>
          <p:cNvSpPr>
            <a:spLocks noGrp="1"/>
          </p:cNvSpPr>
          <p:nvPr>
            <p:ph type="dt" sz="half" idx="15"/>
          </p:nvPr>
        </p:nvSpPr>
        <p:spPr/>
        <p:txBody>
          <a:bodyPr/>
          <a:lstStyle/>
          <a:p>
            <a:fld id="{1D8BD707-D9CF-40AE-B4C6-C98DA3205C09}" type="datetimeFigureOut">
              <a:rPr lang="en-US" smtClean="0"/>
              <a:t>6/22/26</a:t>
            </a:fld>
            <a:endParaRPr lang="en-US"/>
          </a:p>
        </p:txBody>
      </p:sp>
      <p:sp>
        <p:nvSpPr>
          <p:cNvPr id="5" name="Footer Placeholder 4">
            <a:extLst>
              <a:ext uri="{FF2B5EF4-FFF2-40B4-BE49-F238E27FC236}">
                <a16:creationId xmlns:a16="http://schemas.microsoft.com/office/drawing/2014/main" id="{7B7FF26D-6630-4F6D-A9B8-7EDAA2A55B1A}"/>
              </a:ext>
            </a:extLst>
          </p:cNvPr>
          <p:cNvSpPr>
            <a:spLocks noGrp="1"/>
          </p:cNvSpPr>
          <p:nvPr>
            <p:ph type="ftr" sz="quarter" idx="16"/>
          </p:nvPr>
        </p:nvSpPr>
        <p:spPr/>
        <p:txBody>
          <a:bodyPr/>
          <a:lstStyle/>
          <a:p>
            <a:endParaRPr lang="en-US"/>
          </a:p>
        </p:txBody>
      </p:sp>
      <p:sp>
        <p:nvSpPr>
          <p:cNvPr id="6" name="Slide Number Placeholder 5">
            <a:extLst>
              <a:ext uri="{FF2B5EF4-FFF2-40B4-BE49-F238E27FC236}">
                <a16:creationId xmlns:a16="http://schemas.microsoft.com/office/drawing/2014/main" id="{A51A8931-BD74-0551-DDA4-882E1A0A5F56}"/>
              </a:ext>
            </a:extLst>
          </p:cNvPr>
          <p:cNvSpPr>
            <a:spLocks noGrp="1"/>
          </p:cNvSpPr>
          <p:nvPr>
            <p:ph type="sldNum" sz="quarter" idx="17"/>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47246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9_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95E89-FAB6-4C52-A007-895B06556694}"/>
              </a:ext>
            </a:extLst>
          </p:cNvPr>
          <p:cNvSpPr/>
          <p:nvPr/>
        </p:nvSpPr>
        <p:spPr>
          <a:xfrm>
            <a:off x="0" y="4"/>
            <a:ext cx="24387175" cy="3041646"/>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76" b="0" i="0" dirty="0">
              <a:latin typeface="Fidelity Sans 2" panose="020B0504050501040104" pitchFamily="34" charset="0"/>
            </a:endParaRP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1219360" y="1828801"/>
            <a:ext cx="21948458" cy="925749"/>
          </a:xfrm>
          <a:prstGeom prst="rect">
            <a:avLst/>
          </a:prstGeom>
        </p:spPr>
        <p:txBody>
          <a:bodyPr vert="horz" lIns="0" tIns="45720" rIns="91440" bIns="45720" rtlCol="0">
            <a:noAutofit/>
          </a:bodyPr>
          <a:lstStyle>
            <a:lvl1pPr>
              <a:defRPr lang="en-US" sz="3199">
                <a:solidFill>
                  <a:schemeClr val="tx2"/>
                </a:solidFill>
              </a:defRPr>
            </a:lvl1pPr>
          </a:lstStyle>
          <a:p>
            <a:pPr lvl="0"/>
            <a:r>
              <a:rPr lang="en-US"/>
              <a:t>Click to edit Master text styles</a:t>
            </a:r>
          </a:p>
        </p:txBody>
      </p:sp>
      <p:sp>
        <p:nvSpPr>
          <p:cNvPr id="22" name="Date Placeholder 21">
            <a:extLst>
              <a:ext uri="{FF2B5EF4-FFF2-40B4-BE49-F238E27FC236}">
                <a16:creationId xmlns:a16="http://schemas.microsoft.com/office/drawing/2014/main" id="{85366759-3CE2-FC83-27EB-2F26D6BF5F00}"/>
              </a:ext>
            </a:extLst>
          </p:cNvPr>
          <p:cNvSpPr>
            <a:spLocks noGrp="1"/>
          </p:cNvSpPr>
          <p:nvPr>
            <p:ph type="dt" sz="half" idx="14"/>
          </p:nvPr>
        </p:nvSpPr>
        <p:spPr/>
        <p:txBody>
          <a:bodyPr/>
          <a:lstStyle/>
          <a:p>
            <a:fld id="{1D8BD707-D9CF-40AE-B4C6-C98DA3205C09}" type="datetimeFigureOut">
              <a:rPr lang="en-US" smtClean="0"/>
              <a:t>6/22/26</a:t>
            </a:fld>
            <a:endParaRPr lang="en-US"/>
          </a:p>
        </p:txBody>
      </p:sp>
      <p:sp>
        <p:nvSpPr>
          <p:cNvPr id="23" name="Footer Placeholder 22">
            <a:extLst>
              <a:ext uri="{FF2B5EF4-FFF2-40B4-BE49-F238E27FC236}">
                <a16:creationId xmlns:a16="http://schemas.microsoft.com/office/drawing/2014/main" id="{BE217788-B428-32A2-4046-8D8B40765430}"/>
              </a:ext>
            </a:extLst>
          </p:cNvPr>
          <p:cNvSpPr>
            <a:spLocks noGrp="1"/>
          </p:cNvSpPr>
          <p:nvPr>
            <p:ph type="ftr" sz="quarter" idx="15"/>
          </p:nvPr>
        </p:nvSpPr>
        <p:spPr/>
        <p:txBody>
          <a:bodyPr/>
          <a:lstStyle/>
          <a:p>
            <a:endParaRPr lang="en-US"/>
          </a:p>
        </p:txBody>
      </p:sp>
      <p:sp>
        <p:nvSpPr>
          <p:cNvPr id="24" name="Slide Number Placeholder 23">
            <a:extLst>
              <a:ext uri="{FF2B5EF4-FFF2-40B4-BE49-F238E27FC236}">
                <a16:creationId xmlns:a16="http://schemas.microsoft.com/office/drawing/2014/main" id="{B98DA015-9B92-B040-3691-FE56DE276B30}"/>
              </a:ext>
            </a:extLst>
          </p:cNvPr>
          <p:cNvSpPr>
            <a:spLocks noGrp="1"/>
          </p:cNvSpPr>
          <p:nvPr>
            <p:ph type="sldNum" sz="quarter" idx="16"/>
          </p:nvPr>
        </p:nvSpPr>
        <p:spPr/>
        <p:txBody>
          <a:bodyPr/>
          <a:lstStyle/>
          <a:p>
            <a:fld id="{B6F15528-21DE-4FAA-801E-634DDDAF4B2B}" type="slidenum">
              <a:rPr lang="en-US" smtClean="0"/>
              <a:t>‹#›</a:t>
            </a:fld>
            <a:endParaRPr lang="en-US"/>
          </a:p>
        </p:txBody>
      </p:sp>
      <p:sp>
        <p:nvSpPr>
          <p:cNvPr id="3" name="Title 2">
            <a:extLst>
              <a:ext uri="{FF2B5EF4-FFF2-40B4-BE49-F238E27FC236}">
                <a16:creationId xmlns:a16="http://schemas.microsoft.com/office/drawing/2014/main" id="{262C5282-900D-6B6A-6702-FC2A1B1BB77C}"/>
              </a:ext>
            </a:extLst>
          </p:cNvPr>
          <p:cNvSpPr>
            <a:spLocks noGrp="1"/>
          </p:cNvSpPr>
          <p:nvPr>
            <p:ph type="title"/>
          </p:nvPr>
        </p:nvSpPr>
        <p:spPr/>
        <p:txBody>
          <a:bodyPr/>
          <a:lstStyle>
            <a:lvl1pPr>
              <a:lnSpc>
                <a:spcPts val="4587"/>
              </a:lnSpc>
              <a:defRPr/>
            </a:lvl1pPr>
          </a:lstStyle>
          <a:p>
            <a:r>
              <a:rPr lang="en-US"/>
              <a:t>Click to edit Master title style</a:t>
            </a:r>
            <a:endParaRPr lang="en-CA"/>
          </a:p>
        </p:txBody>
      </p:sp>
    </p:spTree>
    <p:extLst>
      <p:ext uri="{BB962C8B-B14F-4D97-AF65-F5344CB8AC3E}">
        <p14:creationId xmlns:p14="http://schemas.microsoft.com/office/powerpoint/2010/main" val="266191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1219359" y="1012152"/>
            <a:ext cx="21948458" cy="730250"/>
          </a:xfrm>
          <a:prstGeom prst="rect">
            <a:avLst/>
          </a:prstGeom>
        </p:spPr>
        <p:txBody>
          <a:bodyPr vert="horz" lIns="0" tIns="0" rIns="0" bIns="0" rtlCol="0" anchor="t" anchorCtr="0">
            <a:noAutofit/>
          </a:bodyPr>
          <a:lstStyle/>
          <a:p>
            <a:pPr marL="0" lvl="0" defTabSz="1613538">
              <a:lnSpc>
                <a:spcPts val="4587"/>
              </a:lnSpc>
            </a:pPr>
            <a:r>
              <a:rPr lang="en-US"/>
              <a:t>Click to edit Master title style</a:t>
            </a:r>
            <a:endParaRPr lang="en-US" dirty="0"/>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1219363" y="3050330"/>
            <a:ext cx="21948456" cy="931851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1219365" y="12677297"/>
            <a:ext cx="19407268" cy="730250"/>
          </a:xfrm>
          <a:prstGeom prst="rect">
            <a:avLst/>
          </a:prstGeom>
        </p:spPr>
        <p:txBody>
          <a:bodyPr vert="horz" lIns="0" tIns="0" rIns="0" bIns="0" rtlCol="0" anchor="b" anchorCtr="0"/>
          <a:lstStyle>
            <a:lvl1pPr marL="18287" indent="0" algn="l">
              <a:lnSpc>
                <a:spcPct val="100000"/>
              </a:lnSpc>
              <a:buFont typeface="+mj-lt"/>
              <a:buNone/>
              <a:defRPr sz="1600">
                <a:solidFill>
                  <a:srgbClr val="403F3E"/>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3" y="12956610"/>
            <a:ext cx="972878" cy="454592"/>
          </a:xfrm>
          <a:prstGeom prst="rect">
            <a:avLst/>
          </a:prstGeom>
        </p:spPr>
        <p:txBody>
          <a:bodyPr vert="horz" lIns="0" tIns="0" rIns="0" bIns="0" rtlCol="0" anchor="b" anchorCtr="0"/>
          <a:lstStyle>
            <a:lvl1pPr algn="r">
              <a:defRPr lang="en-US" sz="1600" b="0" i="0" smtClean="0">
                <a:solidFill>
                  <a:srgbClr val="403F3E"/>
                </a:solidFill>
                <a:latin typeface="Fidelity Sans 2" panose="020B0504050501040104" pitchFamily="34" charset="0"/>
              </a:defRPr>
            </a:lvl1pPr>
          </a:lstStyle>
          <a:p>
            <a:fld id="{B6F15528-21DE-4FAA-801E-634DDDAF4B2B}" type="slidenum">
              <a:rPr lang="en-US" smtClean="0"/>
              <a:t>‹#›</a:t>
            </a:fld>
            <a:endParaRPr lang="en-US"/>
          </a:p>
        </p:txBody>
      </p:sp>
      <p:sp>
        <p:nvSpPr>
          <p:cNvPr id="4" name="Date Placeholder 3">
            <a:extLst>
              <a:ext uri="{FF2B5EF4-FFF2-40B4-BE49-F238E27FC236}">
                <a16:creationId xmlns:a16="http://schemas.microsoft.com/office/drawing/2014/main" id="{D404FF51-6EF3-D446-88B3-296D58AC5C52}"/>
              </a:ext>
            </a:extLst>
          </p:cNvPr>
          <p:cNvSpPr>
            <a:spLocks noGrp="1"/>
          </p:cNvSpPr>
          <p:nvPr>
            <p:ph type="dt" sz="half" idx="2"/>
          </p:nvPr>
        </p:nvSpPr>
        <p:spPr>
          <a:xfrm>
            <a:off x="20689934" y="12950340"/>
            <a:ext cx="2477881" cy="457207"/>
          </a:xfrm>
          <a:prstGeom prst="rect">
            <a:avLst/>
          </a:prstGeom>
        </p:spPr>
        <p:txBody>
          <a:bodyPr vert="horz" lIns="0" tIns="0" rIns="0" bIns="0" rtlCol="0" anchor="b" anchorCtr="0">
            <a:noAutofit/>
          </a:bodyPr>
          <a:lstStyle>
            <a:lvl1pPr algn="r">
              <a:defRPr kumimoji="0" lang="en-CA" sz="1600" b="0" i="0" u="none" strike="noStrike" cap="none" spc="0" normalizeH="0" baseline="0" smtClean="0">
                <a:ln>
                  <a:noFill/>
                </a:ln>
                <a:solidFill>
                  <a:srgbClr val="403F3E"/>
                </a:solidFill>
                <a:effectLst/>
                <a:uLnTx/>
                <a:uFillTx/>
                <a:latin typeface="Fidelity Sans 2" panose="020B0504050501040104" pitchFamily="34" charset="0"/>
              </a:defRPr>
            </a:lvl1pPr>
          </a:lstStyle>
          <a:p>
            <a:fld id="{1D8BD707-D9CF-40AE-B4C6-C98DA3205C09}" type="datetimeFigureOut">
              <a:rPr lang="en-US" smtClean="0"/>
              <a:t>6/22/26</a:t>
            </a:fld>
            <a:endParaRPr lang="en-US"/>
          </a:p>
        </p:txBody>
      </p:sp>
    </p:spTree>
    <p:extLst>
      <p:ext uri="{BB962C8B-B14F-4D97-AF65-F5344CB8AC3E}">
        <p14:creationId xmlns:p14="http://schemas.microsoft.com/office/powerpoint/2010/main" val="184539967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828626" rtl="0" eaLnBrk="1" latinLnBrk="0" hangingPunct="1">
        <a:lnSpc>
          <a:spcPct val="100000"/>
        </a:lnSpc>
        <a:spcBef>
          <a:spcPct val="0"/>
        </a:spcBef>
        <a:buNone/>
        <a:defRPr lang="en-US" sz="5599" b="0" i="0" kern="1200" dirty="0">
          <a:solidFill>
            <a:schemeClr val="accent1"/>
          </a:solidFill>
          <a:latin typeface="Fidelity Slab Light" pitchFamily="2" charset="77"/>
          <a:ea typeface="Roboto Slab Light" pitchFamily="2" charset="0"/>
          <a:cs typeface="Calibri" panose="020F0502020204030204" pitchFamily="34" charset="0"/>
        </a:defRPr>
      </a:lvl1pPr>
    </p:titleStyle>
    <p:bodyStyle>
      <a:lvl1pPr marL="0" indent="0" algn="l" defTabSz="1828626" rtl="0" eaLnBrk="1" latinLnBrk="0" hangingPunct="1">
        <a:lnSpc>
          <a:spcPct val="90000"/>
        </a:lnSpc>
        <a:spcBef>
          <a:spcPts val="2000"/>
        </a:spcBef>
        <a:buFont typeface="Arial" panose="020B0604020202020204" pitchFamily="34" charset="0"/>
        <a:buNone/>
        <a:defRPr sz="3199" b="0" i="0" kern="1200">
          <a:solidFill>
            <a:schemeClr val="tx1"/>
          </a:solidFill>
          <a:latin typeface="+mn-lt"/>
          <a:ea typeface="+mn-ea"/>
          <a:cs typeface="+mn-cs"/>
        </a:defRPr>
      </a:lvl1pPr>
      <a:lvl2pPr marL="914312" indent="0" algn="l" defTabSz="1828626" rtl="0" eaLnBrk="1" latinLnBrk="0" hangingPunct="1">
        <a:lnSpc>
          <a:spcPct val="90000"/>
        </a:lnSpc>
        <a:spcBef>
          <a:spcPts val="999"/>
        </a:spcBef>
        <a:buFont typeface="Arial" panose="020B0604020202020204" pitchFamily="34" charset="0"/>
        <a:buNone/>
        <a:defRPr sz="3199" b="0" i="0" kern="1200">
          <a:solidFill>
            <a:schemeClr val="tx1"/>
          </a:solidFill>
          <a:latin typeface="+mn-lt"/>
          <a:ea typeface="+mn-ea"/>
          <a:cs typeface="+mn-cs"/>
        </a:defRPr>
      </a:lvl2pPr>
      <a:lvl3pPr marL="1828623" indent="0" algn="l" defTabSz="1828626" rtl="0" eaLnBrk="1" latinLnBrk="0" hangingPunct="1">
        <a:lnSpc>
          <a:spcPct val="90000"/>
        </a:lnSpc>
        <a:spcBef>
          <a:spcPts val="999"/>
        </a:spcBef>
        <a:buFont typeface="Arial" panose="020B0604020202020204" pitchFamily="34" charset="0"/>
        <a:buNone/>
        <a:defRPr sz="2799" b="0" i="0" kern="1200">
          <a:solidFill>
            <a:schemeClr val="tx1"/>
          </a:solidFill>
          <a:latin typeface="+mn-lt"/>
          <a:ea typeface="+mn-ea"/>
          <a:cs typeface="+mn-cs"/>
        </a:defRPr>
      </a:lvl3pPr>
      <a:lvl4pPr marL="2742938" indent="0" algn="l" defTabSz="1828626" rtl="0" eaLnBrk="1" latinLnBrk="0" hangingPunct="1">
        <a:lnSpc>
          <a:spcPct val="90000"/>
        </a:lnSpc>
        <a:spcBef>
          <a:spcPts val="999"/>
        </a:spcBef>
        <a:buFont typeface="Arial" panose="020B0604020202020204" pitchFamily="34" charset="0"/>
        <a:buNone/>
        <a:defRPr sz="2799" b="0" i="0" kern="1200">
          <a:solidFill>
            <a:schemeClr val="tx1"/>
          </a:solidFill>
          <a:latin typeface="+mn-lt"/>
          <a:ea typeface="+mn-ea"/>
          <a:cs typeface="+mn-cs"/>
        </a:defRPr>
      </a:lvl4pPr>
      <a:lvl5pPr marL="3657249" indent="0" algn="l" defTabSz="1828626" rtl="0" eaLnBrk="1" latinLnBrk="0" hangingPunct="1">
        <a:lnSpc>
          <a:spcPct val="90000"/>
        </a:lnSpc>
        <a:spcBef>
          <a:spcPts val="999"/>
        </a:spcBef>
        <a:buFont typeface="Arial" panose="020B0604020202020204" pitchFamily="34" charset="0"/>
        <a:buNone/>
        <a:defRPr sz="2799" b="0" i="0" kern="1200">
          <a:solidFill>
            <a:schemeClr val="tx1"/>
          </a:solidFill>
          <a:latin typeface="+mn-lt"/>
          <a:ea typeface="+mn-ea"/>
          <a:cs typeface="+mn-cs"/>
        </a:defRPr>
      </a:lvl5pPr>
      <a:lvl6pPr marL="5028716" indent="-457156" algn="l" defTabSz="1828626" rtl="0" eaLnBrk="1" latinLnBrk="0" hangingPunct="1">
        <a:lnSpc>
          <a:spcPct val="90000"/>
        </a:lnSpc>
        <a:spcBef>
          <a:spcPts val="999"/>
        </a:spcBef>
        <a:buFont typeface="Arial" panose="020B0604020202020204" pitchFamily="34" charset="0"/>
        <a:buChar char="•"/>
        <a:defRPr sz="3600" kern="1200">
          <a:solidFill>
            <a:schemeClr val="tx1"/>
          </a:solidFill>
          <a:latin typeface="+mn-lt"/>
          <a:ea typeface="+mn-ea"/>
          <a:cs typeface="+mn-cs"/>
        </a:defRPr>
      </a:lvl6pPr>
      <a:lvl7pPr marL="5943028" indent="-457156" algn="l" defTabSz="1828626" rtl="0" eaLnBrk="1" latinLnBrk="0" hangingPunct="1">
        <a:lnSpc>
          <a:spcPct val="90000"/>
        </a:lnSpc>
        <a:spcBef>
          <a:spcPts val="999"/>
        </a:spcBef>
        <a:buFont typeface="Arial" panose="020B0604020202020204" pitchFamily="34" charset="0"/>
        <a:buChar char="•"/>
        <a:defRPr sz="3600" kern="1200">
          <a:solidFill>
            <a:schemeClr val="tx1"/>
          </a:solidFill>
          <a:latin typeface="+mn-lt"/>
          <a:ea typeface="+mn-ea"/>
          <a:cs typeface="+mn-cs"/>
        </a:defRPr>
      </a:lvl7pPr>
      <a:lvl8pPr marL="6857342" indent="-457156" algn="l" defTabSz="1828626" rtl="0" eaLnBrk="1" latinLnBrk="0" hangingPunct="1">
        <a:lnSpc>
          <a:spcPct val="90000"/>
        </a:lnSpc>
        <a:spcBef>
          <a:spcPts val="999"/>
        </a:spcBef>
        <a:buFont typeface="Arial" panose="020B0604020202020204" pitchFamily="34" charset="0"/>
        <a:buChar char="•"/>
        <a:defRPr sz="3600" kern="1200">
          <a:solidFill>
            <a:schemeClr val="tx1"/>
          </a:solidFill>
          <a:latin typeface="+mn-lt"/>
          <a:ea typeface="+mn-ea"/>
          <a:cs typeface="+mn-cs"/>
        </a:defRPr>
      </a:lvl8pPr>
      <a:lvl9pPr marL="7771654" indent="-457156" algn="l" defTabSz="1828626" rtl="0" eaLnBrk="1" latinLnBrk="0" hangingPunct="1">
        <a:lnSpc>
          <a:spcPct val="90000"/>
        </a:lnSpc>
        <a:spcBef>
          <a:spcPts val="999"/>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626" rtl="0" eaLnBrk="1" latinLnBrk="0" hangingPunct="1">
        <a:defRPr sz="3600" kern="1200">
          <a:solidFill>
            <a:schemeClr val="tx1"/>
          </a:solidFill>
          <a:latin typeface="+mn-lt"/>
          <a:ea typeface="+mn-ea"/>
          <a:cs typeface="+mn-cs"/>
        </a:defRPr>
      </a:lvl1pPr>
      <a:lvl2pPr marL="914312" algn="l" defTabSz="1828626" rtl="0" eaLnBrk="1" latinLnBrk="0" hangingPunct="1">
        <a:defRPr sz="3600" kern="1200">
          <a:solidFill>
            <a:schemeClr val="tx1"/>
          </a:solidFill>
          <a:latin typeface="+mn-lt"/>
          <a:ea typeface="+mn-ea"/>
          <a:cs typeface="+mn-cs"/>
        </a:defRPr>
      </a:lvl2pPr>
      <a:lvl3pPr marL="1828626" algn="l" defTabSz="1828626" rtl="0" eaLnBrk="1" latinLnBrk="0" hangingPunct="1">
        <a:defRPr sz="3600" kern="1200">
          <a:solidFill>
            <a:schemeClr val="tx1"/>
          </a:solidFill>
          <a:latin typeface="+mn-lt"/>
          <a:ea typeface="+mn-ea"/>
          <a:cs typeface="+mn-cs"/>
        </a:defRPr>
      </a:lvl3pPr>
      <a:lvl4pPr marL="2742938" algn="l" defTabSz="1828626" rtl="0" eaLnBrk="1" latinLnBrk="0" hangingPunct="1">
        <a:defRPr sz="3600" kern="1200">
          <a:solidFill>
            <a:schemeClr val="tx1"/>
          </a:solidFill>
          <a:latin typeface="+mn-lt"/>
          <a:ea typeface="+mn-ea"/>
          <a:cs typeface="+mn-cs"/>
        </a:defRPr>
      </a:lvl4pPr>
      <a:lvl5pPr marL="3657249" algn="l" defTabSz="1828626" rtl="0" eaLnBrk="1" latinLnBrk="0" hangingPunct="1">
        <a:defRPr sz="3600" kern="1200">
          <a:solidFill>
            <a:schemeClr val="tx1"/>
          </a:solidFill>
          <a:latin typeface="+mn-lt"/>
          <a:ea typeface="+mn-ea"/>
          <a:cs typeface="+mn-cs"/>
        </a:defRPr>
      </a:lvl5pPr>
      <a:lvl6pPr marL="4571562" algn="l" defTabSz="1828626" rtl="0" eaLnBrk="1" latinLnBrk="0" hangingPunct="1">
        <a:defRPr sz="3600" kern="1200">
          <a:solidFill>
            <a:schemeClr val="tx1"/>
          </a:solidFill>
          <a:latin typeface="+mn-lt"/>
          <a:ea typeface="+mn-ea"/>
          <a:cs typeface="+mn-cs"/>
        </a:defRPr>
      </a:lvl6pPr>
      <a:lvl7pPr marL="5485876" algn="l" defTabSz="1828626" rtl="0" eaLnBrk="1" latinLnBrk="0" hangingPunct="1">
        <a:defRPr sz="3600" kern="1200">
          <a:solidFill>
            <a:schemeClr val="tx1"/>
          </a:solidFill>
          <a:latin typeface="+mn-lt"/>
          <a:ea typeface="+mn-ea"/>
          <a:cs typeface="+mn-cs"/>
        </a:defRPr>
      </a:lvl7pPr>
      <a:lvl8pPr marL="6400185" algn="l" defTabSz="1828626" rtl="0" eaLnBrk="1" latinLnBrk="0" hangingPunct="1">
        <a:defRPr sz="3600" kern="1200">
          <a:solidFill>
            <a:schemeClr val="tx1"/>
          </a:solidFill>
          <a:latin typeface="+mn-lt"/>
          <a:ea typeface="+mn-ea"/>
          <a:cs typeface="+mn-cs"/>
        </a:defRPr>
      </a:lvl8pPr>
      <a:lvl9pPr marL="7314496" algn="l" defTabSz="182862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95" userDrawn="1">
          <p15:clr>
            <a:srgbClr val="F26B43"/>
          </p15:clr>
        </p15:guide>
        <p15:guide id="2" orient="horz" pos="6148" userDrawn="1">
          <p15:clr>
            <a:srgbClr val="F26B43"/>
          </p15:clr>
        </p15:guide>
        <p15:guide id="3" pos="2970" userDrawn="1">
          <p15:clr>
            <a:srgbClr val="F26B43"/>
          </p15:clr>
        </p15:guide>
        <p15:guide id="4" pos="5653" userDrawn="1">
          <p15:clr>
            <a:srgbClr val="F26B43"/>
          </p15:clr>
        </p15:guide>
        <p15:guide id="5" pos="559" userDrawn="1">
          <p15:clr>
            <a:srgbClr val="F26B43"/>
          </p15:clr>
        </p15:guide>
        <p15:guide id="6" pos="10620" userDrawn="1">
          <p15:clr>
            <a:srgbClr val="F26B43"/>
          </p15:clr>
        </p15:guide>
        <p15:guide id="7" pos="3109" userDrawn="1">
          <p15:clr>
            <a:srgbClr val="F26B43"/>
          </p15:clr>
        </p15:guide>
        <p15:guide id="8" pos="5530" userDrawn="1">
          <p15:clr>
            <a:srgbClr val="F26B43"/>
          </p15:clr>
        </p15:guide>
        <p15:guide id="9" pos="8070" userDrawn="1">
          <p15:clr>
            <a:srgbClr val="F26B43"/>
          </p15:clr>
        </p15:guide>
        <p15:guide id="10" pos="8210" userDrawn="1">
          <p15:clr>
            <a:srgbClr val="F26B43"/>
          </p15:clr>
        </p15:guide>
        <p15:guide id="11" orient="horz" pos="420" userDrawn="1">
          <p15:clr>
            <a:srgbClr val="F26B43"/>
          </p15:clr>
        </p15:guide>
        <p15:guide id="12" orient="horz" pos="83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B3607-69C4-EA9A-CBCF-6D47A589FEF7}"/>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7CB363E2-2A52-B0AD-0C21-E484E841ED4C}"/>
              </a:ext>
            </a:extLst>
          </p:cNvPr>
          <p:cNvSpPr/>
          <p:nvPr/>
        </p:nvSpPr>
        <p:spPr>
          <a:xfrm>
            <a:off x="2442" y="16663"/>
            <a:ext cx="24382290" cy="613869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4" dirty="0"/>
          </a:p>
        </p:txBody>
      </p:sp>
      <p:sp>
        <p:nvSpPr>
          <p:cNvPr id="45" name="object 3">
            <a:extLst>
              <a:ext uri="{FF2B5EF4-FFF2-40B4-BE49-F238E27FC236}">
                <a16:creationId xmlns:a16="http://schemas.microsoft.com/office/drawing/2014/main" id="{B942C0E3-9115-B9DE-0EBC-4F2D8D214F95}"/>
              </a:ext>
            </a:extLst>
          </p:cNvPr>
          <p:cNvSpPr txBox="1"/>
          <p:nvPr/>
        </p:nvSpPr>
        <p:spPr>
          <a:xfrm>
            <a:off x="1380975" y="7040946"/>
            <a:ext cx="12095670" cy="1727415"/>
          </a:xfrm>
          <a:prstGeom prst="rect">
            <a:avLst/>
          </a:prstGeom>
        </p:spPr>
        <p:txBody>
          <a:bodyPr vert="horz" wrap="square" lIns="0" tIns="13862" rIns="0" bIns="0" rtlCol="0">
            <a:spAutoFit/>
          </a:bodyPr>
          <a:lstStyle/>
          <a:p>
            <a:pPr>
              <a:lnSpc>
                <a:spcPct val="130000"/>
              </a:lnSpc>
            </a:pPr>
            <a:r>
              <a:rPr lang="en-US" sz="2911" dirty="0">
                <a:latin typeface="Fidelity Sans 2" panose="020B0504050501040104" pitchFamily="34" charset="77"/>
              </a:rPr>
              <a:t>This Hispanic Heritage Month, visit the Hispanic community page to see how Fidelity can help you balance work and your personal money needs, while making progress toward your family’s financial goals.</a:t>
            </a:r>
          </a:p>
        </p:txBody>
      </p:sp>
      <p:sp>
        <p:nvSpPr>
          <p:cNvPr id="46" name="TextBox 45">
            <a:extLst>
              <a:ext uri="{FF2B5EF4-FFF2-40B4-BE49-F238E27FC236}">
                <a16:creationId xmlns:a16="http://schemas.microsoft.com/office/drawing/2014/main" id="{F4854FEF-DE28-9AEC-061C-A5A35468B92E}"/>
              </a:ext>
            </a:extLst>
          </p:cNvPr>
          <p:cNvSpPr txBox="1"/>
          <p:nvPr/>
        </p:nvSpPr>
        <p:spPr>
          <a:xfrm>
            <a:off x="1380975" y="2510644"/>
            <a:ext cx="12416049" cy="2538259"/>
          </a:xfrm>
          <a:prstGeom prst="rect">
            <a:avLst/>
          </a:prstGeom>
          <a:noFill/>
        </p:spPr>
        <p:txBody>
          <a:bodyPr wrap="square" lIns="0" tIns="0" rIns="0" bIns="0">
            <a:spAutoFit/>
          </a:bodyPr>
          <a:lstStyle/>
          <a:p>
            <a:r>
              <a:rPr lang="en-US" sz="8247" dirty="0">
                <a:solidFill>
                  <a:schemeClr val="accent3"/>
                </a:solidFill>
                <a:latin typeface="Fidelity Slab Light" panose="02060404050501040104" pitchFamily="18" charset="77"/>
              </a:rPr>
              <a:t>Help build more for your family—</a:t>
            </a:r>
            <a:r>
              <a:rPr lang="en-US" sz="8247" dirty="0" err="1">
                <a:solidFill>
                  <a:schemeClr val="accent3"/>
                </a:solidFill>
                <a:latin typeface="Fidelity Slab Light" panose="02060404050501040104" pitchFamily="18" charset="77"/>
              </a:rPr>
              <a:t>siempre</a:t>
            </a:r>
            <a:r>
              <a:rPr lang="en-US" sz="8247" dirty="0">
                <a:solidFill>
                  <a:schemeClr val="accent3"/>
                </a:solidFill>
                <a:latin typeface="Fidelity Slab Light" panose="02060404050501040104" pitchFamily="18" charset="77"/>
              </a:rPr>
              <a:t> </a:t>
            </a:r>
            <a:r>
              <a:rPr lang="en-US" sz="8247" dirty="0" err="1">
                <a:solidFill>
                  <a:schemeClr val="accent3"/>
                </a:solidFill>
                <a:latin typeface="Fidelity Slab Light" panose="02060404050501040104" pitchFamily="18" charset="77"/>
              </a:rPr>
              <a:t>más</a:t>
            </a:r>
            <a:r>
              <a:rPr lang="en-US" sz="8247" dirty="0">
                <a:solidFill>
                  <a:schemeClr val="accent3"/>
                </a:solidFill>
                <a:latin typeface="Fidelity Slab Light" panose="02060404050501040104" pitchFamily="18" charset="77"/>
              </a:rPr>
              <a:t>.</a:t>
            </a:r>
            <a:endParaRPr lang="en-US" sz="8247" dirty="0">
              <a:solidFill>
                <a:schemeClr val="accent3"/>
              </a:solidFill>
              <a:latin typeface="Fidelity Slab Light" panose="02060404050501040104" pitchFamily="18" charset="77"/>
              <a:ea typeface="Roboto Slab Light" pitchFamily="2" charset="0"/>
              <a:cs typeface="Calibri" panose="020F0502020204030204" pitchFamily="34" charset="0"/>
            </a:endParaRPr>
          </a:p>
        </p:txBody>
      </p:sp>
      <p:sp>
        <p:nvSpPr>
          <p:cNvPr id="12" name="object 3">
            <a:extLst>
              <a:ext uri="{FF2B5EF4-FFF2-40B4-BE49-F238E27FC236}">
                <a16:creationId xmlns:a16="http://schemas.microsoft.com/office/drawing/2014/main" id="{8907A826-5E36-5174-37F2-FF977D9FDABF}"/>
              </a:ext>
            </a:extLst>
          </p:cNvPr>
          <p:cNvSpPr txBox="1"/>
          <p:nvPr/>
        </p:nvSpPr>
        <p:spPr>
          <a:xfrm>
            <a:off x="3765571" y="9929663"/>
            <a:ext cx="8135569" cy="1985884"/>
          </a:xfrm>
          <a:prstGeom prst="rect">
            <a:avLst/>
          </a:prstGeom>
        </p:spPr>
        <p:txBody>
          <a:bodyPr vert="horz" wrap="square" lIns="0" tIns="13862" rIns="0" bIns="0" rtlCol="0">
            <a:spAutoFit/>
          </a:bodyPr>
          <a:lstStyle/>
          <a:p>
            <a:pPr>
              <a:lnSpc>
                <a:spcPct val="112000"/>
              </a:lnSpc>
            </a:pPr>
            <a:r>
              <a:rPr lang="en-US" sz="2911" dirty="0">
                <a:latin typeface="Fidelity Sans" panose="020B0503030202020204" pitchFamily="34" charset="77"/>
                <a:ea typeface="Calibri" panose="020F0502020204030204" pitchFamily="34" charset="0"/>
              </a:rPr>
              <a:t>Scan the QR code</a:t>
            </a:r>
            <a:br>
              <a:rPr lang="en-US" sz="2911" b="1" dirty="0">
                <a:latin typeface="Fidelity Sans" panose="020B0503030202020204" pitchFamily="34" charset="77"/>
                <a:ea typeface="Calibri" panose="020F0502020204030204" pitchFamily="34" charset="0"/>
              </a:rPr>
            </a:br>
            <a:r>
              <a:rPr lang="en-US" sz="2911" b="1" dirty="0" err="1">
                <a:solidFill>
                  <a:schemeClr val="accent1"/>
                </a:solidFill>
                <a:latin typeface="Fidelity Sans 2 Medium" panose="020B0504050501040104" pitchFamily="34" charset="77"/>
              </a:rPr>
              <a:t>Fidelity.com</a:t>
            </a:r>
            <a:r>
              <a:rPr lang="en-US" sz="2911" b="1" dirty="0">
                <a:solidFill>
                  <a:schemeClr val="accent1"/>
                </a:solidFill>
                <a:latin typeface="Fidelity Sans 2 Medium" panose="020B0504050501040104" pitchFamily="34" charset="77"/>
              </a:rPr>
              <a:t>/Hispanic</a:t>
            </a:r>
          </a:p>
          <a:p>
            <a:pPr>
              <a:lnSpc>
                <a:spcPct val="112000"/>
              </a:lnSpc>
            </a:pPr>
            <a:endParaRPr lang="en-US" sz="2911" b="1" dirty="0">
              <a:solidFill>
                <a:srgbClr val="368727"/>
              </a:solidFill>
              <a:latin typeface="Fidelity Sans 2 Medium" panose="020B0504050501040104" pitchFamily="34" charset="77"/>
            </a:endParaRPr>
          </a:p>
          <a:p>
            <a:pPr>
              <a:lnSpc>
                <a:spcPct val="112000"/>
              </a:lnSpc>
            </a:pPr>
            <a:endParaRPr lang="en-US" sz="2911" dirty="0">
              <a:solidFill>
                <a:srgbClr val="000000"/>
              </a:solidFill>
              <a:latin typeface="Fidelity Sans" panose="020B0503030202020204" pitchFamily="34" charset="77"/>
              <a:ea typeface="Calibri" panose="020F0502020204030204" pitchFamily="34" charset="0"/>
            </a:endParaRPr>
          </a:p>
        </p:txBody>
      </p:sp>
      <p:sp>
        <p:nvSpPr>
          <p:cNvPr id="6" name="object 2">
            <a:extLst>
              <a:ext uri="{FF2B5EF4-FFF2-40B4-BE49-F238E27FC236}">
                <a16:creationId xmlns:a16="http://schemas.microsoft.com/office/drawing/2014/main" id="{3C256B6D-B184-43EB-A0E9-42A63401A292}"/>
              </a:ext>
            </a:extLst>
          </p:cNvPr>
          <p:cNvSpPr txBox="1"/>
          <p:nvPr/>
        </p:nvSpPr>
        <p:spPr>
          <a:xfrm>
            <a:off x="1380976" y="11915549"/>
            <a:ext cx="17836190" cy="1958978"/>
          </a:xfrm>
          <a:prstGeom prst="rect">
            <a:avLst/>
          </a:prstGeom>
        </p:spPr>
        <p:txBody>
          <a:bodyPr vert="horz" wrap="square" lIns="0" tIns="172509" rIns="0" bIns="0" rtlCol="0">
            <a:spAutoFit/>
          </a:bodyPr>
          <a:lstStyle/>
          <a:p>
            <a:pPr>
              <a:lnSpc>
                <a:spcPct val="90000"/>
              </a:lnSpc>
              <a:spcAft>
                <a:spcPts val="364"/>
              </a:spcAft>
            </a:pPr>
            <a:r>
              <a:rPr lang="en-US" sz="1940" b="1" spc="-28" dirty="0">
                <a:latin typeface="Fidelity Sans" panose="020B0503030202020204" pitchFamily="34" charset="77"/>
              </a:rPr>
              <a:t>Investing involves risk, including risk of loss.</a:t>
            </a:r>
          </a:p>
          <a:p>
            <a:pPr>
              <a:lnSpc>
                <a:spcPct val="90000"/>
              </a:lnSpc>
              <a:spcAft>
                <a:spcPts val="364"/>
              </a:spcAft>
            </a:pPr>
            <a:r>
              <a:rPr lang="en-US" sz="1819" spc="-28" dirty="0">
                <a:latin typeface="Fidelity Sans" panose="020B0503030202020204" pitchFamily="34" charset="77"/>
              </a:rPr>
              <a:t>The Fidelity Investments logo is a registered service mark of FMR LLC.</a:t>
            </a:r>
          </a:p>
          <a:p>
            <a:pPr>
              <a:lnSpc>
                <a:spcPct val="90000"/>
              </a:lnSpc>
              <a:spcAft>
                <a:spcPts val="364"/>
              </a:spcAft>
            </a:pPr>
            <a:r>
              <a:rPr lang="en-US" sz="1819" spc="-28" dirty="0">
                <a:latin typeface="Fidelity Sans" panose="020B0503030202020204" pitchFamily="34" charset="77"/>
              </a:rPr>
              <a:t>Fidelity Brokerage Services LLC, Member NYSE, SIPC, 900 Salem Street, Smithfield, RI 02917 </a:t>
            </a:r>
          </a:p>
          <a:p>
            <a:pPr>
              <a:lnSpc>
                <a:spcPct val="90000"/>
              </a:lnSpc>
              <a:spcAft>
                <a:spcPts val="364"/>
              </a:spcAft>
            </a:pPr>
            <a:r>
              <a:rPr lang="en-US" sz="1819" spc="-28" dirty="0">
                <a:latin typeface="Fidelity Sans" panose="020B0503030202020204" pitchFamily="34" charset="77"/>
              </a:rPr>
              <a:t>© 2026 FMR LLC. All rights reserved. </a:t>
            </a:r>
            <a:r>
              <a:rPr lang="en-US" sz="1819" dirty="0"/>
              <a:t>1260196.1.0</a:t>
            </a:r>
          </a:p>
          <a:p>
            <a:pPr>
              <a:lnSpc>
                <a:spcPct val="90000"/>
              </a:lnSpc>
              <a:spcAft>
                <a:spcPts val="364"/>
              </a:spcAft>
            </a:pPr>
            <a:endParaRPr lang="en-US" sz="1819" spc="-28" dirty="0">
              <a:solidFill>
                <a:srgbClr val="FF40FF"/>
              </a:solidFill>
              <a:latin typeface="Fidelity Sans" panose="020B0503030202020204" pitchFamily="34" charset="77"/>
            </a:endParaRPr>
          </a:p>
          <a:p>
            <a:pPr>
              <a:lnSpc>
                <a:spcPct val="90000"/>
              </a:lnSpc>
              <a:spcAft>
                <a:spcPts val="364"/>
              </a:spcAft>
            </a:pPr>
            <a:endParaRPr lang="en-US" sz="1819" spc="-28" dirty="0">
              <a:solidFill>
                <a:srgbClr val="FF40FF"/>
              </a:solidFill>
              <a:latin typeface="Fidelity Sans" panose="020B0503030202020204" pitchFamily="34" charset="77"/>
            </a:endParaRPr>
          </a:p>
        </p:txBody>
      </p:sp>
      <p:sp>
        <p:nvSpPr>
          <p:cNvPr id="7" name="Rectangle 6">
            <a:extLst>
              <a:ext uri="{FF2B5EF4-FFF2-40B4-BE49-F238E27FC236}">
                <a16:creationId xmlns:a16="http://schemas.microsoft.com/office/drawing/2014/main" id="{F7CDC14E-08D5-A161-A28D-AE97BBBE8D38}"/>
              </a:ext>
            </a:extLst>
          </p:cNvPr>
          <p:cNvSpPr/>
          <p:nvPr/>
        </p:nvSpPr>
        <p:spPr>
          <a:xfrm>
            <a:off x="1400558" y="9465305"/>
            <a:ext cx="2105885" cy="21058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0" dirty="0" err="1"/>
          </a:p>
        </p:txBody>
      </p:sp>
      <p:pic>
        <p:nvPicPr>
          <p:cNvPr id="11" name="Picture 10">
            <a:extLst>
              <a:ext uri="{FF2B5EF4-FFF2-40B4-BE49-F238E27FC236}">
                <a16:creationId xmlns:a16="http://schemas.microsoft.com/office/drawing/2014/main" id="{B6E2B4FE-7E64-932F-77DF-799EB874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5735" y="1087305"/>
            <a:ext cx="9747486" cy="9835301"/>
          </a:xfrm>
          <a:prstGeom prst="rect">
            <a:avLst/>
          </a:prstGeom>
        </p:spPr>
      </p:pic>
      <p:pic>
        <p:nvPicPr>
          <p:cNvPr id="15" name="Picture 14">
            <a:extLst>
              <a:ext uri="{FF2B5EF4-FFF2-40B4-BE49-F238E27FC236}">
                <a16:creationId xmlns:a16="http://schemas.microsoft.com/office/drawing/2014/main" id="{F798DE76-1476-1304-96FE-2CCCA17382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17165" y="12224686"/>
            <a:ext cx="3989269" cy="877947"/>
          </a:xfrm>
          <a:prstGeom prst="rect">
            <a:avLst/>
          </a:prstGeom>
        </p:spPr>
      </p:pic>
      <p:pic>
        <p:nvPicPr>
          <p:cNvPr id="3" name="Picture 2">
            <a:extLst>
              <a:ext uri="{FF2B5EF4-FFF2-40B4-BE49-F238E27FC236}">
                <a16:creationId xmlns:a16="http://schemas.microsoft.com/office/drawing/2014/main" id="{A040E885-AA76-5D97-C3B6-393E8DEE82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402" y="9555149"/>
            <a:ext cx="1926198" cy="1926198"/>
          </a:xfrm>
          <a:prstGeom prst="rect">
            <a:avLst/>
          </a:prstGeom>
        </p:spPr>
      </p:pic>
    </p:spTree>
    <p:extLst>
      <p:ext uri="{BB962C8B-B14F-4D97-AF65-F5344CB8AC3E}">
        <p14:creationId xmlns:p14="http://schemas.microsoft.com/office/powerpoint/2010/main" val="3330092232"/>
      </p:ext>
    </p:extLst>
  </p:cSld>
  <p:clrMapOvr>
    <a:masterClrMapping/>
  </p:clrMapOvr>
</p:sld>
</file>

<file path=ppt/theme/theme1.xml><?xml version="1.0" encoding="utf-8"?>
<a:theme xmlns:a="http://schemas.openxmlformats.org/drawingml/2006/main" name="Fidelity Template 2025">
  <a:themeElements>
    <a:clrScheme name="Fidelity Palette 2025">
      <a:dk1>
        <a:srgbClr val="000000"/>
      </a:dk1>
      <a:lt1>
        <a:srgbClr val="FFFFFF"/>
      </a:lt1>
      <a:dk2>
        <a:srgbClr val="403F3E"/>
      </a:dk2>
      <a:lt2>
        <a:srgbClr val="F7F4E4"/>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2024">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rtlCol="0">
        <a:spAutoFit/>
      </a:bodyPr>
      <a:lstStyle>
        <a:defPPr algn="l">
          <a:defRPr sz="1600" dirty="0" err="1" smtClean="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WI Toolkit 2020 16x9 (1)" id="{E1226E18-1AF3-E040-8B6A-B1AC688A233D}" vid="{8230BF58-0895-0F4C-A8DC-85B3195F9F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6BF498541A2F48A5753F7F6C7052A7" ma:contentTypeVersion="15" ma:contentTypeDescription="Create a new document." ma:contentTypeScope="" ma:versionID="ca56b29b78322b228f642de68b42c423">
  <xsd:schema xmlns:xsd="http://www.w3.org/2001/XMLSchema" xmlns:xs="http://www.w3.org/2001/XMLSchema" xmlns:p="http://schemas.microsoft.com/office/2006/metadata/properties" xmlns:ns2="2955ebd9-34e0-49f4-8eac-5f2848c78373" xmlns:ns3="bb850246-5731-4482-8479-e4d01515f4ee" targetNamespace="http://schemas.microsoft.com/office/2006/metadata/properties" ma:root="true" ma:fieldsID="24b0db78e3a7a7d221df94b3a06d9cf5" ns2:_="" ns3:_="">
    <xsd:import namespace="2955ebd9-34e0-49f4-8eac-5f2848c78373"/>
    <xsd:import namespace="bb850246-5731-4482-8479-e4d01515f4e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55ebd9-34e0-49f4-8eac-5f2848c78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a5aa731-3981-4550-91eb-7c8270028580"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850246-5731-4482-8479-e4d01515f4e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c4b02f03-c571-4568-8f11-5dde49d3045c}" ma:internalName="TaxCatchAll" ma:showField="CatchAllData" ma:web="bb850246-5731-4482-8479-e4d01515f4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b850246-5731-4482-8479-e4d01515f4ee" xsi:nil="true"/>
    <lcf76f155ced4ddcb4097134ff3c332f xmlns="2955ebd9-34e0-49f4-8eac-5f2848c783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01CAB40-2A81-4AEF-BADC-12914DC12412}"/>
</file>

<file path=customXml/itemProps2.xml><?xml version="1.0" encoding="utf-8"?>
<ds:datastoreItem xmlns:ds="http://schemas.openxmlformats.org/officeDocument/2006/customXml" ds:itemID="{343C0E71-46C1-4791-B7FB-6EC6CB872119}">
  <ds:schemaRefs>
    <ds:schemaRef ds:uri="http://schemas.microsoft.com/sharepoint/v3/contenttype/forms"/>
  </ds:schemaRefs>
</ds:datastoreItem>
</file>

<file path=customXml/itemProps3.xml><?xml version="1.0" encoding="utf-8"?>
<ds:datastoreItem xmlns:ds="http://schemas.openxmlformats.org/officeDocument/2006/customXml" ds:itemID="{729B160A-ECF5-4EA5-9227-464EF1231236}">
  <ds:schemaRefs>
    <ds:schemaRef ds:uri="982a79da-e63c-48f9-a187-623ccfda906c"/>
    <ds:schemaRef ds:uri="http://www.w3.org/XML/1998/namespace"/>
    <ds:schemaRef ds:uri="2e75aa9c-4c04-4898-9e14-423cc7328f07"/>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Template_16x9DigitalSign</Template>
  <TotalTime>15906</TotalTime>
  <Words>105</Words>
  <Application>Microsoft Macintosh PowerPoint</Application>
  <PresentationFormat>Custom</PresentationFormat>
  <Paragraphs>8</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Fidelity Sans</vt:lpstr>
      <vt:lpstr>Calibri</vt:lpstr>
      <vt:lpstr>Fidelity Sans 2 Light</vt:lpstr>
      <vt:lpstr>Arial</vt:lpstr>
      <vt:lpstr>Fidelity Slab Light</vt:lpstr>
      <vt:lpstr>Fidelity Sans 2</vt:lpstr>
      <vt:lpstr>Fidelity Sans 2 Medium</vt:lpstr>
      <vt:lpstr>Fidelity Template 2025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DI_Feb2022_Participant infographic pack_1011302.1.0</dc:title>
  <dc:creator>Findlen, Michelle</dc:creator>
  <cp:lastModifiedBy>Berceli, Louis</cp:lastModifiedBy>
  <cp:revision>128</cp:revision>
  <dcterms:created xsi:type="dcterms:W3CDTF">2022-03-07T16:39:37Z</dcterms:created>
  <dcterms:modified xsi:type="dcterms:W3CDTF">2026-06-22T19:15:30Z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2022-01-24T00:00:00Z</vt:filetime>
  </property>
  <property fmtid="{D5CDD505-2E9C-101B-9397-08002B2CF9AE}" pid="3" name="Creator">
    <vt:lpwstr>Adobe Illustrator 26.0 (Macintosh)</vt:lpwstr>
  </property>
  <property fmtid="{D5CDD505-2E9C-101B-9397-08002B2CF9AE}" pid="4" name="LastSaved">
    <vt:filetime>2022-03-07T00:00:00Z</vt:filetime>
  </property>
  <property fmtid="{D5CDD505-2E9C-101B-9397-08002B2CF9AE}" pid="5" name="ContentTypeId">
    <vt:lpwstr>0x010100C96BF498541A2F48A5753F7F6C7052A7</vt:lpwstr>
  </property>
  <property fmtid="{D5CDD505-2E9C-101B-9397-08002B2CF9AE}" pid="6" name="MediaServiceImageTags">
    <vt:lpwstr/>
  </property>
  <property fmtid="{D5CDD505-2E9C-101B-9397-08002B2CF9AE}" pid="7" name="MSIP_Label_031e874c-a24d-4c24-87f6-b6d613f5442b_Enabled">
    <vt:lpwstr>true</vt:lpwstr>
  </property>
  <property fmtid="{D5CDD505-2E9C-101B-9397-08002B2CF9AE}" pid="8" name="MSIP_Label_031e874c-a24d-4c24-87f6-b6d613f5442b_SetDate">
    <vt:lpwstr>2026-05-08T14:42:02Z</vt:lpwstr>
  </property>
  <property fmtid="{D5CDD505-2E9C-101B-9397-08002B2CF9AE}" pid="9" name="MSIP_Label_031e874c-a24d-4c24-87f6-b6d613f5442b_Method">
    <vt:lpwstr>Privileged</vt:lpwstr>
  </property>
  <property fmtid="{D5CDD505-2E9C-101B-9397-08002B2CF9AE}" pid="10" name="MSIP_Label_031e874c-a24d-4c24-87f6-b6d613f5442b_Name">
    <vt:lpwstr>Non-Business</vt:lpwstr>
  </property>
  <property fmtid="{D5CDD505-2E9C-101B-9397-08002B2CF9AE}" pid="11" name="MSIP_Label_031e874c-a24d-4c24-87f6-b6d613f5442b_SiteId">
    <vt:lpwstr>7521acbc-a68c-41e5-a975-1cf83066dd19</vt:lpwstr>
  </property>
  <property fmtid="{D5CDD505-2E9C-101B-9397-08002B2CF9AE}" pid="12" name="MSIP_Label_031e874c-a24d-4c24-87f6-b6d613f5442b_ActionId">
    <vt:lpwstr>6ff94fe1-560c-482c-9504-f5500576c974</vt:lpwstr>
  </property>
  <property fmtid="{D5CDD505-2E9C-101B-9397-08002B2CF9AE}" pid="13" name="MSIP_Label_031e874c-a24d-4c24-87f6-b6d613f5442b_ContentBits">
    <vt:lpwstr>0</vt:lpwstr>
  </property>
  <property fmtid="{D5CDD505-2E9C-101B-9397-08002B2CF9AE}" pid="14" name="MSIP_Label_031e874c-a24d-4c24-87f6-b6d613f5442b_Tag">
    <vt:lpwstr>50, 0, 1, 1</vt:lpwstr>
  </property>
</Properties>
</file>